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comments/comment4.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5.xml" ContentType="application/vnd.openxmlformats-officedocument.presentationml.comment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8"/>
  </p:notesMasterIdLst>
  <p:sldIdLst>
    <p:sldId id="256" r:id="rId2"/>
    <p:sldId id="265" r:id="rId3"/>
    <p:sldId id="262" r:id="rId4"/>
    <p:sldId id="260" r:id="rId5"/>
    <p:sldId id="261" r:id="rId6"/>
    <p:sldId id="264"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Leske, John" initials="OJ" lastIdx="9" clrIdx="0">
    <p:extLst>
      <p:ext uri="{19B8F6BF-5375-455C-9EA6-DF929625EA0E}">
        <p15:presenceInfo xmlns:p15="http://schemas.microsoft.com/office/powerpoint/2012/main" userId="S::joleske@fullsail.com::1114301b-3afe-46ec-9bde-f08a4188618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04CE"/>
    <a:srgbClr val="B64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71" autoAdjust="0"/>
    <p:restoredTop sz="88503" autoAdjust="0"/>
  </p:normalViewPr>
  <p:slideViewPr>
    <p:cSldViewPr>
      <p:cViewPr>
        <p:scale>
          <a:sx n="125" d="100"/>
          <a:sy n="125" d="100"/>
        </p:scale>
        <p:origin x="216" y="-3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18T13:48:33.993" idx="1">
    <p:pos x="5316" y="34"/>
    <p:text>Replace with image that you want to represent the game</p:text>
    <p:extLst>
      <p:ext uri="{C676402C-5697-4E1C-873F-D02D1690AC5C}">
        <p15:threadingInfo xmlns:p15="http://schemas.microsoft.com/office/powerpoint/2012/main" timeZoneBias="300"/>
      </p:ext>
    </p:extLst>
  </p:cm>
  <p:cm authorId="1" dt="2021-12-18T13:53:47.984" idx="5">
    <p:pos x="5145" y="40"/>
    <p:text>Replace this with the best short description you can write of your game 
How do you plan to describe this project on your resume?</p:text>
    <p:extLst>
      <p:ext uri="{C676402C-5697-4E1C-873F-D02D1690AC5C}">
        <p15:threadingInfo xmlns:p15="http://schemas.microsoft.com/office/powerpoint/2012/main" timeZoneBias="300"/>
      </p:ext>
    </p:extLst>
  </p:cm>
  <p:cm authorId="1" dt="2021-12-18T13:53:58.132" idx="6">
    <p:pos x="5496" y="36"/>
    <p:text>Replace these with your team name and game name</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2-18T13:48:54.914" idx="2">
    <p:pos x="3984" y="1008"/>
    <p:text>Replace with image of the team. If a group image is not possible have each team member submit their own images for the slide</p:text>
    <p:extLst>
      <p:ext uri="{C676402C-5697-4E1C-873F-D02D1690AC5C}">
        <p15:threadingInfo xmlns:p15="http://schemas.microsoft.com/office/powerpoint/2012/main" timeZoneBias="300"/>
      </p:ext>
    </p:extLst>
  </p:cm>
  <p:cm authorId="1" dt="2021-12-18T13:51:30.498" idx="4">
    <p:pos x="5522" y="29"/>
    <p:text>Each student team member details how they contributed to the project.
Items here should be like the items you would be willing to endorse each other on LinkedIn</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2-18T13:49:53.931" idx="3">
    <p:pos x="5518" y="32"/>
    <p:text>Replace with images from each of the project milestones
Prototype: Half way through PP2
First Playable: End of PP2
Alpha: Halfway through PP3
Final: What the game looks like today</p:text>
    <p:extLst>
      <p:ext uri="{C676402C-5697-4E1C-873F-D02D1690AC5C}">
        <p15:threadingInfo xmlns:p15="http://schemas.microsoft.com/office/powerpoint/2012/main" timeZoneBias="30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12-18T14:20:40.555" idx="7">
    <p:pos x="5487" y="60"/>
    <p:text>“Advice I wish someone would have told me” or “advice I wish I would have listened to” when we started this project</p:text>
    <p:extLst>
      <p:ext uri="{C676402C-5697-4E1C-873F-D02D1690AC5C}">
        <p15:threadingInfo xmlns:p15="http://schemas.microsoft.com/office/powerpoint/2012/main" timeZoneBias="3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12-18T14:22:03.768" idx="8">
    <p:pos x="5508" y="60"/>
    <p:text>What went well on the project?
What was easier than you expected?
What turned out exactly the way you wanted it to?
What turned out differently but better than what you intended?</p:text>
    <p:extLst>
      <p:ext uri="{C676402C-5697-4E1C-873F-D02D1690AC5C}">
        <p15:threadingInfo xmlns:p15="http://schemas.microsoft.com/office/powerpoint/2012/main" timeZoneBias="3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12-18T14:22:21.197" idx="9">
    <p:pos x="5516" y="38"/>
    <p:text>What went poorly on the project?
What was harder than you expected?
What turned out really differently the way you wanted it to for the worse?
What turned out exactly the way you intended wasn’t and good in practice?</p:text>
    <p:extLst>
      <p:ext uri="{C676402C-5697-4E1C-873F-D02D1690AC5C}">
        <p15:threadingInfo xmlns:p15="http://schemas.microsoft.com/office/powerpoint/2012/main" timeZoneBias="300"/>
      </p:ext>
    </p:extLst>
  </p:cm>
</p:cmLst>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41FA81-45C8-465C-8EF0-E8BB74EC5E9B}" type="doc">
      <dgm:prSet loTypeId="urn:microsoft.com/office/officeart/2005/8/layout/list1" loCatId="list" qsTypeId="urn:microsoft.com/office/officeart/2005/8/quickstyle/simple4" qsCatId="simple" csTypeId="urn:microsoft.com/office/officeart/2005/8/colors/colorful5" csCatId="colorful" phldr="1"/>
      <dgm:spPr/>
      <dgm:t>
        <a:bodyPr/>
        <a:lstStyle/>
        <a:p>
          <a:endParaRPr lang="en-US"/>
        </a:p>
      </dgm:t>
    </dgm:pt>
    <dgm:pt modelId="{AC8009C8-1BBF-4EE1-9F4F-71FF18E19F7B}">
      <dgm:prSet custT="1"/>
      <dgm:spPr/>
      <dgm:t>
        <a:bodyPr/>
        <a:lstStyle/>
        <a:p>
          <a:r>
            <a:rPr lang="en-US" sz="800" dirty="0"/>
            <a:t>Team members all agreed on game idea</a:t>
          </a:r>
        </a:p>
      </dgm:t>
    </dgm:pt>
    <dgm:pt modelId="{6F487D32-533D-4C58-B087-7464C8F9800A}" type="parTrans" cxnId="{1BDA533E-F0CA-4652-AE55-CDF9D3D32DCE}">
      <dgm:prSet/>
      <dgm:spPr/>
      <dgm:t>
        <a:bodyPr/>
        <a:lstStyle/>
        <a:p>
          <a:endParaRPr lang="en-US"/>
        </a:p>
      </dgm:t>
    </dgm:pt>
    <dgm:pt modelId="{95FEA87D-E9E7-4131-A7B4-F262C14B85D8}" type="sibTrans" cxnId="{1BDA533E-F0CA-4652-AE55-CDF9D3D32DCE}">
      <dgm:prSet/>
      <dgm:spPr/>
      <dgm:t>
        <a:bodyPr/>
        <a:lstStyle/>
        <a:p>
          <a:endParaRPr lang="en-US"/>
        </a:p>
      </dgm:t>
    </dgm:pt>
    <dgm:pt modelId="{AF08DDF9-CD31-4591-B20A-505D43A30729}">
      <dgm:prSet custT="1"/>
      <dgm:spPr/>
      <dgm:t>
        <a:bodyPr/>
        <a:lstStyle/>
        <a:p>
          <a:r>
            <a:rPr lang="en-US" sz="800" dirty="0"/>
            <a:t>Each team member had unique strengths</a:t>
          </a:r>
        </a:p>
      </dgm:t>
    </dgm:pt>
    <dgm:pt modelId="{A04C7945-3FB1-4777-87E2-14244A607707}" type="parTrans" cxnId="{B75AFFCF-B1A0-43C0-88DC-A526D2E9905F}">
      <dgm:prSet/>
      <dgm:spPr/>
      <dgm:t>
        <a:bodyPr/>
        <a:lstStyle/>
        <a:p>
          <a:endParaRPr lang="en-US"/>
        </a:p>
      </dgm:t>
    </dgm:pt>
    <dgm:pt modelId="{1913D7E8-A74E-4379-9168-29E561C620C8}" type="sibTrans" cxnId="{B75AFFCF-B1A0-43C0-88DC-A526D2E9905F}">
      <dgm:prSet/>
      <dgm:spPr/>
      <dgm:t>
        <a:bodyPr/>
        <a:lstStyle/>
        <a:p>
          <a:endParaRPr lang="en-US"/>
        </a:p>
      </dgm:t>
    </dgm:pt>
    <dgm:pt modelId="{BC5991E7-49B2-4CAF-8F24-CDBD7E9833BA}">
      <dgm:prSet custT="1"/>
      <dgm:spPr/>
      <dgm:t>
        <a:bodyPr/>
        <a:lstStyle/>
        <a:p>
          <a:r>
            <a:rPr lang="en-US" sz="800" dirty="0"/>
            <a:t>This worked out perfectly for us as it allowed us each a space to work without many conflicting aspects. It also allowed us to each learn from each other and gain new skills.</a:t>
          </a:r>
        </a:p>
      </dgm:t>
    </dgm:pt>
    <dgm:pt modelId="{BB49324A-F822-44F0-AABB-1B2BE53DB711}" type="parTrans" cxnId="{2B5389F2-CA80-4BBD-BF06-EEA2BA64831C}">
      <dgm:prSet/>
      <dgm:spPr/>
      <dgm:t>
        <a:bodyPr/>
        <a:lstStyle/>
        <a:p>
          <a:endParaRPr lang="en-US"/>
        </a:p>
      </dgm:t>
    </dgm:pt>
    <dgm:pt modelId="{73B433B9-D45D-4750-8E18-E63C716C1B5A}" type="sibTrans" cxnId="{2B5389F2-CA80-4BBD-BF06-EEA2BA64831C}">
      <dgm:prSet/>
      <dgm:spPr/>
      <dgm:t>
        <a:bodyPr/>
        <a:lstStyle/>
        <a:p>
          <a:endParaRPr lang="en-US"/>
        </a:p>
      </dgm:t>
    </dgm:pt>
    <dgm:pt modelId="{461F5DF2-BCE0-4AEF-B672-2BB470609739}">
      <dgm:prSet custT="1"/>
      <dgm:spPr/>
      <dgm:t>
        <a:bodyPr/>
        <a:lstStyle/>
        <a:p>
          <a:r>
            <a:rPr lang="en-US" sz="800" dirty="0"/>
            <a:t>We each got a chance to learn new things</a:t>
          </a:r>
        </a:p>
      </dgm:t>
    </dgm:pt>
    <dgm:pt modelId="{A80CDC4A-218A-4905-995E-61B3D9C44025}" type="parTrans" cxnId="{5D365C37-4E37-4B69-9CA1-280FA6B21CEC}">
      <dgm:prSet/>
      <dgm:spPr/>
      <dgm:t>
        <a:bodyPr/>
        <a:lstStyle/>
        <a:p>
          <a:endParaRPr lang="en-US"/>
        </a:p>
      </dgm:t>
    </dgm:pt>
    <dgm:pt modelId="{4BF4D96D-F712-4C54-9E1F-302960EF9E11}" type="sibTrans" cxnId="{5D365C37-4E37-4B69-9CA1-280FA6B21CEC}">
      <dgm:prSet/>
      <dgm:spPr/>
      <dgm:t>
        <a:bodyPr/>
        <a:lstStyle/>
        <a:p>
          <a:endParaRPr lang="en-US"/>
        </a:p>
      </dgm:t>
    </dgm:pt>
    <dgm:pt modelId="{7D7D4A60-36FF-47C6-A487-4F5F23410DBA}">
      <dgm:prSet custT="1"/>
      <dgm:spPr/>
      <dgm:t>
        <a:bodyPr/>
        <a:lstStyle/>
        <a:p>
          <a:r>
            <a:rPr lang="en-US" sz="800" dirty="0"/>
            <a:t>This was great because despite having our strengths going into the project, we each got a chance to branch out into new areas of expertise. We learned new things like Artificial Intelligence, Cinemachine, and UI Design.</a:t>
          </a:r>
        </a:p>
      </dgm:t>
    </dgm:pt>
    <dgm:pt modelId="{D85A4638-729A-45B8-8D7C-A3F90EE2A8F5}" type="parTrans" cxnId="{082969C2-5491-4844-9E13-7D7E2E71F7C1}">
      <dgm:prSet/>
      <dgm:spPr/>
      <dgm:t>
        <a:bodyPr/>
        <a:lstStyle/>
        <a:p>
          <a:endParaRPr lang="en-US"/>
        </a:p>
      </dgm:t>
    </dgm:pt>
    <dgm:pt modelId="{6F59386D-C8B7-4C51-B1FF-8E46C789C3DE}" type="sibTrans" cxnId="{082969C2-5491-4844-9E13-7D7E2E71F7C1}">
      <dgm:prSet/>
      <dgm:spPr/>
      <dgm:t>
        <a:bodyPr/>
        <a:lstStyle/>
        <a:p>
          <a:endParaRPr lang="en-US"/>
        </a:p>
      </dgm:t>
    </dgm:pt>
    <dgm:pt modelId="{B294D682-5F4C-48C8-A125-48CD1F63FADC}">
      <dgm:prSet custT="1"/>
      <dgm:spPr/>
      <dgm:t>
        <a:bodyPr/>
        <a:lstStyle/>
        <a:p>
          <a:r>
            <a:rPr lang="en-US" sz="800" dirty="0"/>
            <a:t>We completed a full game!</a:t>
          </a:r>
        </a:p>
      </dgm:t>
    </dgm:pt>
    <dgm:pt modelId="{928F3D5E-6287-4F9D-AAAF-92F76E75932E}" type="parTrans" cxnId="{0CB1015E-3571-4BF6-A0A4-9A4C1282ACD8}">
      <dgm:prSet/>
      <dgm:spPr/>
      <dgm:t>
        <a:bodyPr/>
        <a:lstStyle/>
        <a:p>
          <a:endParaRPr lang="en-US"/>
        </a:p>
      </dgm:t>
    </dgm:pt>
    <dgm:pt modelId="{5C3EEED5-949C-432E-84BD-B469B64234C5}" type="sibTrans" cxnId="{0CB1015E-3571-4BF6-A0A4-9A4C1282ACD8}">
      <dgm:prSet/>
      <dgm:spPr/>
      <dgm:t>
        <a:bodyPr/>
        <a:lstStyle/>
        <a:p>
          <a:endParaRPr lang="en-US"/>
        </a:p>
      </dgm:t>
    </dgm:pt>
    <dgm:pt modelId="{737BB132-E347-4E6B-96BE-D6F6FE571EC3}">
      <dgm:prSet custT="1"/>
      <dgm:spPr/>
      <dgm:t>
        <a:bodyPr/>
        <a:lstStyle/>
        <a:p>
          <a:r>
            <a:rPr lang="en-US" sz="800" dirty="0"/>
            <a:t>This is awesome! It seems self-explanatory however, I don’t think any of us have a completed game in our portfolio. Cutscenes, 8 action packed levels, power-ups, abilities, story.. Our game has it all. Its an amazing accomplishment that we all made happen. </a:t>
          </a:r>
        </a:p>
      </dgm:t>
    </dgm:pt>
    <dgm:pt modelId="{281CE23C-44FF-40A9-A51A-80AE11C4C842}" type="parTrans" cxnId="{7465352A-868F-4306-AC3F-F2834C20915A}">
      <dgm:prSet/>
      <dgm:spPr/>
      <dgm:t>
        <a:bodyPr/>
        <a:lstStyle/>
        <a:p>
          <a:endParaRPr lang="en-US"/>
        </a:p>
      </dgm:t>
    </dgm:pt>
    <dgm:pt modelId="{ABB48CF5-524A-4E3D-81BD-A40278666C28}" type="sibTrans" cxnId="{7465352A-868F-4306-AC3F-F2834C20915A}">
      <dgm:prSet/>
      <dgm:spPr/>
      <dgm:t>
        <a:bodyPr/>
        <a:lstStyle/>
        <a:p>
          <a:endParaRPr lang="en-US"/>
        </a:p>
      </dgm:t>
    </dgm:pt>
    <dgm:pt modelId="{4A2F1D77-42EF-7D49-88DD-24F3B7337402}">
      <dgm:prSet custT="1"/>
      <dgm:spPr/>
      <dgm:t>
        <a:bodyPr/>
        <a:lstStyle/>
        <a:p>
          <a:r>
            <a:rPr lang="en-US" sz="800" dirty="0"/>
            <a:t>This was great because we all shared a similar vision for the game. We had a few ideas for games which we all liked, but we all quickly were able to agree on the one we were going to work on. This allowed us to quickly start designing and communicating. </a:t>
          </a:r>
        </a:p>
      </dgm:t>
    </dgm:pt>
    <dgm:pt modelId="{F7D5414B-971B-5D41-ADA9-AC8F0E63DFBB}" type="parTrans" cxnId="{819B4D6D-8DA4-7740-A661-CCD5F19A5226}">
      <dgm:prSet/>
      <dgm:spPr/>
      <dgm:t>
        <a:bodyPr/>
        <a:lstStyle/>
        <a:p>
          <a:endParaRPr lang="en-US"/>
        </a:p>
      </dgm:t>
    </dgm:pt>
    <dgm:pt modelId="{8D930FAF-8247-DD46-8830-303BA3D94047}" type="sibTrans" cxnId="{819B4D6D-8DA4-7740-A661-CCD5F19A5226}">
      <dgm:prSet/>
      <dgm:spPr/>
      <dgm:t>
        <a:bodyPr/>
        <a:lstStyle/>
        <a:p>
          <a:endParaRPr lang="en-US"/>
        </a:p>
      </dgm:t>
    </dgm:pt>
    <dgm:pt modelId="{D2E16126-58C1-1143-BC7B-F2E35F733745}" type="pres">
      <dgm:prSet presAssocID="{E341FA81-45C8-465C-8EF0-E8BB74EC5E9B}" presName="linear" presStyleCnt="0">
        <dgm:presLayoutVars>
          <dgm:dir/>
          <dgm:animLvl val="lvl"/>
          <dgm:resizeHandles val="exact"/>
        </dgm:presLayoutVars>
      </dgm:prSet>
      <dgm:spPr/>
    </dgm:pt>
    <dgm:pt modelId="{F272C1EE-DFE8-6644-9259-605B33C58867}" type="pres">
      <dgm:prSet presAssocID="{AC8009C8-1BBF-4EE1-9F4F-71FF18E19F7B}" presName="parentLin" presStyleCnt="0"/>
      <dgm:spPr/>
    </dgm:pt>
    <dgm:pt modelId="{E1A1B5F3-32E7-7F43-8BE0-252FB76A5483}" type="pres">
      <dgm:prSet presAssocID="{AC8009C8-1BBF-4EE1-9F4F-71FF18E19F7B}" presName="parentLeftMargin" presStyleLbl="node1" presStyleIdx="0" presStyleCnt="4"/>
      <dgm:spPr/>
    </dgm:pt>
    <dgm:pt modelId="{3C1DB2B4-1E57-4744-B080-82C871545988}" type="pres">
      <dgm:prSet presAssocID="{AC8009C8-1BBF-4EE1-9F4F-71FF18E19F7B}" presName="parentText" presStyleLbl="node1" presStyleIdx="0" presStyleCnt="4" custScaleY="14555" custLinFactY="-1293" custLinFactNeighborX="-1710" custLinFactNeighborY="-100000">
        <dgm:presLayoutVars>
          <dgm:chMax val="0"/>
          <dgm:bulletEnabled val="1"/>
        </dgm:presLayoutVars>
      </dgm:prSet>
      <dgm:spPr/>
    </dgm:pt>
    <dgm:pt modelId="{9A786F91-5B45-774C-AA2C-C43B59153343}" type="pres">
      <dgm:prSet presAssocID="{AC8009C8-1BBF-4EE1-9F4F-71FF18E19F7B}" presName="negativeSpace" presStyleCnt="0"/>
      <dgm:spPr/>
    </dgm:pt>
    <dgm:pt modelId="{813B5DA9-8886-4542-8F70-AF91F67B2C90}" type="pres">
      <dgm:prSet presAssocID="{AC8009C8-1BBF-4EE1-9F4F-71FF18E19F7B}" presName="childText" presStyleLbl="conFgAcc1" presStyleIdx="0" presStyleCnt="4" custScaleY="35515" custLinFactY="-38278" custLinFactNeighborX="1130" custLinFactNeighborY="-100000">
        <dgm:presLayoutVars>
          <dgm:bulletEnabled val="1"/>
        </dgm:presLayoutVars>
      </dgm:prSet>
      <dgm:spPr/>
    </dgm:pt>
    <dgm:pt modelId="{30CB1951-D8BD-CF4F-ABF2-92A6A5EB817C}" type="pres">
      <dgm:prSet presAssocID="{95FEA87D-E9E7-4131-A7B4-F262C14B85D8}" presName="spaceBetweenRectangles" presStyleCnt="0"/>
      <dgm:spPr/>
    </dgm:pt>
    <dgm:pt modelId="{9F0825CA-9B1C-6440-93A7-E9813332B940}" type="pres">
      <dgm:prSet presAssocID="{AF08DDF9-CD31-4591-B20A-505D43A30729}" presName="parentLin" presStyleCnt="0"/>
      <dgm:spPr/>
    </dgm:pt>
    <dgm:pt modelId="{3606177D-C708-7741-82EA-6C59EC257BF8}" type="pres">
      <dgm:prSet presAssocID="{AF08DDF9-CD31-4591-B20A-505D43A30729}" presName="parentLeftMargin" presStyleLbl="node1" presStyleIdx="0" presStyleCnt="4"/>
      <dgm:spPr/>
    </dgm:pt>
    <dgm:pt modelId="{F7D6CB39-DB50-ED48-B04E-92160E61B823}" type="pres">
      <dgm:prSet presAssocID="{AF08DDF9-CD31-4591-B20A-505D43A30729}" presName="parentText" presStyleLbl="node1" presStyleIdx="1" presStyleCnt="4" custScaleY="17241" custLinFactNeighborX="-24307" custLinFactNeighborY="-54663">
        <dgm:presLayoutVars>
          <dgm:chMax val="0"/>
          <dgm:bulletEnabled val="1"/>
        </dgm:presLayoutVars>
      </dgm:prSet>
      <dgm:spPr/>
    </dgm:pt>
    <dgm:pt modelId="{A2F9763B-8A49-194E-8416-19089790C1EF}" type="pres">
      <dgm:prSet presAssocID="{AF08DDF9-CD31-4591-B20A-505D43A30729}" presName="negativeSpace" presStyleCnt="0"/>
      <dgm:spPr/>
    </dgm:pt>
    <dgm:pt modelId="{A75E6E76-ED45-624E-BAA5-AA022E4AB1C1}" type="pres">
      <dgm:prSet presAssocID="{AF08DDF9-CD31-4591-B20A-505D43A30729}" presName="childText" presStyleLbl="conFgAcc1" presStyleIdx="1" presStyleCnt="4" custScaleY="36438" custLinFactNeighborX="0" custLinFactNeighborY="-41145">
        <dgm:presLayoutVars>
          <dgm:bulletEnabled val="1"/>
        </dgm:presLayoutVars>
      </dgm:prSet>
      <dgm:spPr/>
    </dgm:pt>
    <dgm:pt modelId="{8FD8E1FA-42AE-F14F-9EE7-9EE92F23AFA1}" type="pres">
      <dgm:prSet presAssocID="{1913D7E8-A74E-4379-9168-29E561C620C8}" presName="spaceBetweenRectangles" presStyleCnt="0"/>
      <dgm:spPr/>
    </dgm:pt>
    <dgm:pt modelId="{4E53B865-7C0E-FE4C-9F59-5135D9946A37}" type="pres">
      <dgm:prSet presAssocID="{461F5DF2-BCE0-4AEF-B672-2BB470609739}" presName="parentLin" presStyleCnt="0"/>
      <dgm:spPr/>
    </dgm:pt>
    <dgm:pt modelId="{4CC8FA29-E1E4-AC4A-9AD6-E01CF2EE3885}" type="pres">
      <dgm:prSet presAssocID="{461F5DF2-BCE0-4AEF-B672-2BB470609739}" presName="parentLeftMargin" presStyleLbl="node1" presStyleIdx="1" presStyleCnt="4"/>
      <dgm:spPr/>
    </dgm:pt>
    <dgm:pt modelId="{3FD64400-B248-0541-BE48-6F650B61DEF2}" type="pres">
      <dgm:prSet presAssocID="{461F5DF2-BCE0-4AEF-B672-2BB470609739}" presName="parentText" presStyleLbl="node1" presStyleIdx="2" presStyleCnt="4" custScaleY="16499" custLinFactNeighborX="-1710" custLinFactNeighborY="-6253">
        <dgm:presLayoutVars>
          <dgm:chMax val="0"/>
          <dgm:bulletEnabled val="1"/>
        </dgm:presLayoutVars>
      </dgm:prSet>
      <dgm:spPr/>
    </dgm:pt>
    <dgm:pt modelId="{71168375-7F62-7B40-B475-AB2CBE625F3D}" type="pres">
      <dgm:prSet presAssocID="{461F5DF2-BCE0-4AEF-B672-2BB470609739}" presName="negativeSpace" presStyleCnt="0"/>
      <dgm:spPr/>
    </dgm:pt>
    <dgm:pt modelId="{E5CB8125-D10C-F242-97A8-154A985880C9}" type="pres">
      <dgm:prSet presAssocID="{461F5DF2-BCE0-4AEF-B672-2BB470609739}" presName="childText" presStyleLbl="conFgAcc1" presStyleIdx="2" presStyleCnt="4" custScaleY="31601" custLinFactY="25507" custLinFactNeighborX="1130" custLinFactNeighborY="100000">
        <dgm:presLayoutVars>
          <dgm:bulletEnabled val="1"/>
        </dgm:presLayoutVars>
      </dgm:prSet>
      <dgm:spPr/>
    </dgm:pt>
    <dgm:pt modelId="{819F5C1E-C3AC-2140-8318-1DF80CC52BF5}" type="pres">
      <dgm:prSet presAssocID="{4BF4D96D-F712-4C54-9E1F-302960EF9E11}" presName="spaceBetweenRectangles" presStyleCnt="0"/>
      <dgm:spPr/>
    </dgm:pt>
    <dgm:pt modelId="{BAB3282A-E5EE-AA42-90D3-FD1167C5AC25}" type="pres">
      <dgm:prSet presAssocID="{B294D682-5F4C-48C8-A125-48CD1F63FADC}" presName="parentLin" presStyleCnt="0"/>
      <dgm:spPr/>
    </dgm:pt>
    <dgm:pt modelId="{AA90E32E-FBE2-C143-8D75-FF1B0B654607}" type="pres">
      <dgm:prSet presAssocID="{B294D682-5F4C-48C8-A125-48CD1F63FADC}" presName="parentLeftMargin" presStyleLbl="node1" presStyleIdx="2" presStyleCnt="4"/>
      <dgm:spPr/>
    </dgm:pt>
    <dgm:pt modelId="{13898E07-D13A-154F-B463-252F50BE319E}" type="pres">
      <dgm:prSet presAssocID="{B294D682-5F4C-48C8-A125-48CD1F63FADC}" presName="parentText" presStyleLbl="node1" presStyleIdx="3" presStyleCnt="4" custScaleY="15035" custLinFactNeighborX="14475" custLinFactNeighborY="40550">
        <dgm:presLayoutVars>
          <dgm:chMax val="0"/>
          <dgm:bulletEnabled val="1"/>
        </dgm:presLayoutVars>
      </dgm:prSet>
      <dgm:spPr/>
    </dgm:pt>
    <dgm:pt modelId="{8E77094E-BE62-4B46-95A5-6CEE5BFF85A3}" type="pres">
      <dgm:prSet presAssocID="{B294D682-5F4C-48C8-A125-48CD1F63FADC}" presName="negativeSpace" presStyleCnt="0"/>
      <dgm:spPr/>
    </dgm:pt>
    <dgm:pt modelId="{9B163C36-0995-0F42-AAAA-FBD0E5B52F4B}" type="pres">
      <dgm:prSet presAssocID="{B294D682-5F4C-48C8-A125-48CD1F63FADC}" presName="childText" presStyleLbl="conFgAcc1" presStyleIdx="3" presStyleCnt="4" custScaleY="33125" custLinFactY="36487" custLinFactNeighborX="803" custLinFactNeighborY="100000">
        <dgm:presLayoutVars>
          <dgm:bulletEnabled val="1"/>
        </dgm:presLayoutVars>
      </dgm:prSet>
      <dgm:spPr/>
    </dgm:pt>
  </dgm:ptLst>
  <dgm:cxnLst>
    <dgm:cxn modelId="{7465352A-868F-4306-AC3F-F2834C20915A}" srcId="{B294D682-5F4C-48C8-A125-48CD1F63FADC}" destId="{737BB132-E347-4E6B-96BE-D6F6FE571EC3}" srcOrd="0" destOrd="0" parTransId="{281CE23C-44FF-40A9-A51A-80AE11C4C842}" sibTransId="{ABB48CF5-524A-4E3D-81BD-A40278666C28}"/>
    <dgm:cxn modelId="{24013936-4669-9D49-8039-D53ECF27A6CF}" type="presOf" srcId="{AC8009C8-1BBF-4EE1-9F4F-71FF18E19F7B}" destId="{E1A1B5F3-32E7-7F43-8BE0-252FB76A5483}" srcOrd="0" destOrd="0" presId="urn:microsoft.com/office/officeart/2005/8/layout/list1"/>
    <dgm:cxn modelId="{5D365C37-4E37-4B69-9CA1-280FA6B21CEC}" srcId="{E341FA81-45C8-465C-8EF0-E8BB74EC5E9B}" destId="{461F5DF2-BCE0-4AEF-B672-2BB470609739}" srcOrd="2" destOrd="0" parTransId="{A80CDC4A-218A-4905-995E-61B3D9C44025}" sibTransId="{4BF4D96D-F712-4C54-9E1F-302960EF9E11}"/>
    <dgm:cxn modelId="{1BDA533E-F0CA-4652-AE55-CDF9D3D32DCE}" srcId="{E341FA81-45C8-465C-8EF0-E8BB74EC5E9B}" destId="{AC8009C8-1BBF-4EE1-9F4F-71FF18E19F7B}" srcOrd="0" destOrd="0" parTransId="{6F487D32-533D-4C58-B087-7464C8F9800A}" sibTransId="{95FEA87D-E9E7-4131-A7B4-F262C14B85D8}"/>
    <dgm:cxn modelId="{1BB7343F-F366-BF45-943A-686506FB399A}" type="presOf" srcId="{461F5DF2-BCE0-4AEF-B672-2BB470609739}" destId="{4CC8FA29-E1E4-AC4A-9AD6-E01CF2EE3885}" srcOrd="0" destOrd="0" presId="urn:microsoft.com/office/officeart/2005/8/layout/list1"/>
    <dgm:cxn modelId="{0CB1015E-3571-4BF6-A0A4-9A4C1282ACD8}" srcId="{E341FA81-45C8-465C-8EF0-E8BB74EC5E9B}" destId="{B294D682-5F4C-48C8-A125-48CD1F63FADC}" srcOrd="3" destOrd="0" parTransId="{928F3D5E-6287-4F9D-AAAF-92F76E75932E}" sibTransId="{5C3EEED5-949C-432E-84BD-B469B64234C5}"/>
    <dgm:cxn modelId="{6231676C-5CEF-BF40-BEB8-6C4CD30CA077}" type="presOf" srcId="{B294D682-5F4C-48C8-A125-48CD1F63FADC}" destId="{AA90E32E-FBE2-C143-8D75-FF1B0B654607}" srcOrd="0" destOrd="0" presId="urn:microsoft.com/office/officeart/2005/8/layout/list1"/>
    <dgm:cxn modelId="{819B4D6D-8DA4-7740-A661-CCD5F19A5226}" srcId="{AC8009C8-1BBF-4EE1-9F4F-71FF18E19F7B}" destId="{4A2F1D77-42EF-7D49-88DD-24F3B7337402}" srcOrd="0" destOrd="0" parTransId="{F7D5414B-971B-5D41-ADA9-AC8F0E63DFBB}" sibTransId="{8D930FAF-8247-DD46-8830-303BA3D94047}"/>
    <dgm:cxn modelId="{0EA9FC71-2558-AA4F-B2D2-39966017CCF2}" type="presOf" srcId="{BC5991E7-49B2-4CAF-8F24-CDBD7E9833BA}" destId="{A75E6E76-ED45-624E-BAA5-AA022E4AB1C1}" srcOrd="0" destOrd="0" presId="urn:microsoft.com/office/officeart/2005/8/layout/list1"/>
    <dgm:cxn modelId="{61FCE452-3361-0047-A973-A4A52896EFC5}" type="presOf" srcId="{AF08DDF9-CD31-4591-B20A-505D43A30729}" destId="{3606177D-C708-7741-82EA-6C59EC257BF8}" srcOrd="0" destOrd="0" presId="urn:microsoft.com/office/officeart/2005/8/layout/list1"/>
    <dgm:cxn modelId="{DEB0D453-A44A-A24D-8165-4EF5CEB13756}" type="presOf" srcId="{4A2F1D77-42EF-7D49-88DD-24F3B7337402}" destId="{813B5DA9-8886-4542-8F70-AF91F67B2C90}" srcOrd="0" destOrd="0" presId="urn:microsoft.com/office/officeart/2005/8/layout/list1"/>
    <dgm:cxn modelId="{D5D55357-13AB-C14A-A10C-65DE95714725}" type="presOf" srcId="{E341FA81-45C8-465C-8EF0-E8BB74EC5E9B}" destId="{D2E16126-58C1-1143-BC7B-F2E35F733745}" srcOrd="0" destOrd="0" presId="urn:microsoft.com/office/officeart/2005/8/layout/list1"/>
    <dgm:cxn modelId="{59A2AA78-3E8D-BB45-BDBA-EF8495AC22B9}" type="presOf" srcId="{AC8009C8-1BBF-4EE1-9F4F-71FF18E19F7B}" destId="{3C1DB2B4-1E57-4744-B080-82C871545988}" srcOrd="1" destOrd="0" presId="urn:microsoft.com/office/officeart/2005/8/layout/list1"/>
    <dgm:cxn modelId="{F94B7D94-A35B-2244-8C49-4A4A5091C6DB}" type="presOf" srcId="{461F5DF2-BCE0-4AEF-B672-2BB470609739}" destId="{3FD64400-B248-0541-BE48-6F650B61DEF2}" srcOrd="1" destOrd="0" presId="urn:microsoft.com/office/officeart/2005/8/layout/list1"/>
    <dgm:cxn modelId="{D4C0A9B1-2AC5-FB4A-818E-83E3D2472308}" type="presOf" srcId="{AF08DDF9-CD31-4591-B20A-505D43A30729}" destId="{F7D6CB39-DB50-ED48-B04E-92160E61B823}" srcOrd="1" destOrd="0" presId="urn:microsoft.com/office/officeart/2005/8/layout/list1"/>
    <dgm:cxn modelId="{7BEC20C2-D330-174E-93E8-9360E391D099}" type="presOf" srcId="{B294D682-5F4C-48C8-A125-48CD1F63FADC}" destId="{13898E07-D13A-154F-B463-252F50BE319E}" srcOrd="1" destOrd="0" presId="urn:microsoft.com/office/officeart/2005/8/layout/list1"/>
    <dgm:cxn modelId="{082969C2-5491-4844-9E13-7D7E2E71F7C1}" srcId="{461F5DF2-BCE0-4AEF-B672-2BB470609739}" destId="{7D7D4A60-36FF-47C6-A487-4F5F23410DBA}" srcOrd="0" destOrd="0" parTransId="{D85A4638-729A-45B8-8D7C-A3F90EE2A8F5}" sibTransId="{6F59386D-C8B7-4C51-B1FF-8E46C789C3DE}"/>
    <dgm:cxn modelId="{B75AFFCF-B1A0-43C0-88DC-A526D2E9905F}" srcId="{E341FA81-45C8-465C-8EF0-E8BB74EC5E9B}" destId="{AF08DDF9-CD31-4591-B20A-505D43A30729}" srcOrd="1" destOrd="0" parTransId="{A04C7945-3FB1-4777-87E2-14244A607707}" sibTransId="{1913D7E8-A74E-4379-9168-29E561C620C8}"/>
    <dgm:cxn modelId="{4858B2DF-14C0-E642-A99C-ED540F2E75C2}" type="presOf" srcId="{737BB132-E347-4E6B-96BE-D6F6FE571EC3}" destId="{9B163C36-0995-0F42-AAAA-FBD0E5B52F4B}" srcOrd="0" destOrd="0" presId="urn:microsoft.com/office/officeart/2005/8/layout/list1"/>
    <dgm:cxn modelId="{C24F88F0-E743-0840-9B0F-2C4CB95B5584}" type="presOf" srcId="{7D7D4A60-36FF-47C6-A487-4F5F23410DBA}" destId="{E5CB8125-D10C-F242-97A8-154A985880C9}" srcOrd="0" destOrd="0" presId="urn:microsoft.com/office/officeart/2005/8/layout/list1"/>
    <dgm:cxn modelId="{2B5389F2-CA80-4BBD-BF06-EEA2BA64831C}" srcId="{AF08DDF9-CD31-4591-B20A-505D43A30729}" destId="{BC5991E7-49B2-4CAF-8F24-CDBD7E9833BA}" srcOrd="0" destOrd="0" parTransId="{BB49324A-F822-44F0-AABB-1B2BE53DB711}" sibTransId="{73B433B9-D45D-4750-8E18-E63C716C1B5A}"/>
    <dgm:cxn modelId="{062B2CCE-586D-324B-8E9D-64D755CA77ED}" type="presParOf" srcId="{D2E16126-58C1-1143-BC7B-F2E35F733745}" destId="{F272C1EE-DFE8-6644-9259-605B33C58867}" srcOrd="0" destOrd="0" presId="urn:microsoft.com/office/officeart/2005/8/layout/list1"/>
    <dgm:cxn modelId="{4BA8FC5A-E32E-6D4F-B0AA-495176A2583E}" type="presParOf" srcId="{F272C1EE-DFE8-6644-9259-605B33C58867}" destId="{E1A1B5F3-32E7-7F43-8BE0-252FB76A5483}" srcOrd="0" destOrd="0" presId="urn:microsoft.com/office/officeart/2005/8/layout/list1"/>
    <dgm:cxn modelId="{202B7A52-A821-A647-ADEC-BCF062857D86}" type="presParOf" srcId="{F272C1EE-DFE8-6644-9259-605B33C58867}" destId="{3C1DB2B4-1E57-4744-B080-82C871545988}" srcOrd="1" destOrd="0" presId="urn:microsoft.com/office/officeart/2005/8/layout/list1"/>
    <dgm:cxn modelId="{873ACF41-CE28-EC44-A45C-49DCA1F039D9}" type="presParOf" srcId="{D2E16126-58C1-1143-BC7B-F2E35F733745}" destId="{9A786F91-5B45-774C-AA2C-C43B59153343}" srcOrd="1" destOrd="0" presId="urn:microsoft.com/office/officeart/2005/8/layout/list1"/>
    <dgm:cxn modelId="{6003C481-BA54-D049-BFA1-5B8C6F2351F4}" type="presParOf" srcId="{D2E16126-58C1-1143-BC7B-F2E35F733745}" destId="{813B5DA9-8886-4542-8F70-AF91F67B2C90}" srcOrd="2" destOrd="0" presId="urn:microsoft.com/office/officeart/2005/8/layout/list1"/>
    <dgm:cxn modelId="{0E8952DD-D793-6E4F-A4CB-694988A0757C}" type="presParOf" srcId="{D2E16126-58C1-1143-BC7B-F2E35F733745}" destId="{30CB1951-D8BD-CF4F-ABF2-92A6A5EB817C}" srcOrd="3" destOrd="0" presId="urn:microsoft.com/office/officeart/2005/8/layout/list1"/>
    <dgm:cxn modelId="{901BC054-78B3-A54F-A017-8F5ED6DA9FB4}" type="presParOf" srcId="{D2E16126-58C1-1143-BC7B-F2E35F733745}" destId="{9F0825CA-9B1C-6440-93A7-E9813332B940}" srcOrd="4" destOrd="0" presId="urn:microsoft.com/office/officeart/2005/8/layout/list1"/>
    <dgm:cxn modelId="{CFAC8906-10AA-CA43-B958-9C5DB24D9F25}" type="presParOf" srcId="{9F0825CA-9B1C-6440-93A7-E9813332B940}" destId="{3606177D-C708-7741-82EA-6C59EC257BF8}" srcOrd="0" destOrd="0" presId="urn:microsoft.com/office/officeart/2005/8/layout/list1"/>
    <dgm:cxn modelId="{5A5D9237-793B-534F-8646-E9E4B4414123}" type="presParOf" srcId="{9F0825CA-9B1C-6440-93A7-E9813332B940}" destId="{F7D6CB39-DB50-ED48-B04E-92160E61B823}" srcOrd="1" destOrd="0" presId="urn:microsoft.com/office/officeart/2005/8/layout/list1"/>
    <dgm:cxn modelId="{AB5E69F4-04AF-F444-8A8F-78A9AA210D07}" type="presParOf" srcId="{D2E16126-58C1-1143-BC7B-F2E35F733745}" destId="{A2F9763B-8A49-194E-8416-19089790C1EF}" srcOrd="5" destOrd="0" presId="urn:microsoft.com/office/officeart/2005/8/layout/list1"/>
    <dgm:cxn modelId="{EC5FE793-F2E3-0741-AA42-14E66755EC93}" type="presParOf" srcId="{D2E16126-58C1-1143-BC7B-F2E35F733745}" destId="{A75E6E76-ED45-624E-BAA5-AA022E4AB1C1}" srcOrd="6" destOrd="0" presId="urn:microsoft.com/office/officeart/2005/8/layout/list1"/>
    <dgm:cxn modelId="{0BFA7DB2-4512-AC46-8668-FDA14964A292}" type="presParOf" srcId="{D2E16126-58C1-1143-BC7B-F2E35F733745}" destId="{8FD8E1FA-42AE-F14F-9EE7-9EE92F23AFA1}" srcOrd="7" destOrd="0" presId="urn:microsoft.com/office/officeart/2005/8/layout/list1"/>
    <dgm:cxn modelId="{9AB5E7AC-8018-764A-A154-FAF4CB91A986}" type="presParOf" srcId="{D2E16126-58C1-1143-BC7B-F2E35F733745}" destId="{4E53B865-7C0E-FE4C-9F59-5135D9946A37}" srcOrd="8" destOrd="0" presId="urn:microsoft.com/office/officeart/2005/8/layout/list1"/>
    <dgm:cxn modelId="{66F2C78B-F56F-9E48-81DA-663471AD3167}" type="presParOf" srcId="{4E53B865-7C0E-FE4C-9F59-5135D9946A37}" destId="{4CC8FA29-E1E4-AC4A-9AD6-E01CF2EE3885}" srcOrd="0" destOrd="0" presId="urn:microsoft.com/office/officeart/2005/8/layout/list1"/>
    <dgm:cxn modelId="{5C20713C-70DE-534A-A990-279A935D10AF}" type="presParOf" srcId="{4E53B865-7C0E-FE4C-9F59-5135D9946A37}" destId="{3FD64400-B248-0541-BE48-6F650B61DEF2}" srcOrd="1" destOrd="0" presId="urn:microsoft.com/office/officeart/2005/8/layout/list1"/>
    <dgm:cxn modelId="{D96CE4F2-2E6F-BF46-9B93-A96DA9D993BC}" type="presParOf" srcId="{D2E16126-58C1-1143-BC7B-F2E35F733745}" destId="{71168375-7F62-7B40-B475-AB2CBE625F3D}" srcOrd="9" destOrd="0" presId="urn:microsoft.com/office/officeart/2005/8/layout/list1"/>
    <dgm:cxn modelId="{DF66111D-0A90-8D4B-BEA0-9D61BC330734}" type="presParOf" srcId="{D2E16126-58C1-1143-BC7B-F2E35F733745}" destId="{E5CB8125-D10C-F242-97A8-154A985880C9}" srcOrd="10" destOrd="0" presId="urn:microsoft.com/office/officeart/2005/8/layout/list1"/>
    <dgm:cxn modelId="{FE640AE6-FCAE-FF4A-B6FE-73DC4AF93CC1}" type="presParOf" srcId="{D2E16126-58C1-1143-BC7B-F2E35F733745}" destId="{819F5C1E-C3AC-2140-8318-1DF80CC52BF5}" srcOrd="11" destOrd="0" presId="urn:microsoft.com/office/officeart/2005/8/layout/list1"/>
    <dgm:cxn modelId="{5B71B08E-637D-C24F-9C40-813D8454DE49}" type="presParOf" srcId="{D2E16126-58C1-1143-BC7B-F2E35F733745}" destId="{BAB3282A-E5EE-AA42-90D3-FD1167C5AC25}" srcOrd="12" destOrd="0" presId="urn:microsoft.com/office/officeart/2005/8/layout/list1"/>
    <dgm:cxn modelId="{629185C9-632D-864B-8E79-5DDC1183EC84}" type="presParOf" srcId="{BAB3282A-E5EE-AA42-90D3-FD1167C5AC25}" destId="{AA90E32E-FBE2-C143-8D75-FF1B0B654607}" srcOrd="0" destOrd="0" presId="urn:microsoft.com/office/officeart/2005/8/layout/list1"/>
    <dgm:cxn modelId="{1E45FBD4-FBEC-9949-8EF8-1A16EC6E67E2}" type="presParOf" srcId="{BAB3282A-E5EE-AA42-90D3-FD1167C5AC25}" destId="{13898E07-D13A-154F-B463-252F50BE319E}" srcOrd="1" destOrd="0" presId="urn:microsoft.com/office/officeart/2005/8/layout/list1"/>
    <dgm:cxn modelId="{3D7852CE-20D3-D945-80AB-8BE155161177}" type="presParOf" srcId="{D2E16126-58C1-1143-BC7B-F2E35F733745}" destId="{8E77094E-BE62-4B46-95A5-6CEE5BFF85A3}" srcOrd="13" destOrd="0" presId="urn:microsoft.com/office/officeart/2005/8/layout/list1"/>
    <dgm:cxn modelId="{7B61DD5E-6B16-6B4B-9799-09220E27C2B2}" type="presParOf" srcId="{D2E16126-58C1-1143-BC7B-F2E35F733745}" destId="{9B163C36-0995-0F42-AAAA-FBD0E5B52F4B}"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41FA81-45C8-465C-8EF0-E8BB74EC5E9B}" type="doc">
      <dgm:prSet loTypeId="urn:microsoft.com/office/officeart/2005/8/layout/list1" loCatId="list" qsTypeId="urn:microsoft.com/office/officeart/2005/8/quickstyle/simple4" qsCatId="simple" csTypeId="urn:microsoft.com/office/officeart/2005/8/colors/colorful5" csCatId="colorful" phldr="1"/>
      <dgm:spPr/>
      <dgm:t>
        <a:bodyPr/>
        <a:lstStyle/>
        <a:p>
          <a:endParaRPr lang="en-US"/>
        </a:p>
      </dgm:t>
    </dgm:pt>
    <dgm:pt modelId="{AC8009C8-1BBF-4EE1-9F4F-71FF18E19F7B}">
      <dgm:prSet custT="1"/>
      <dgm:spPr/>
      <dgm:t>
        <a:bodyPr/>
        <a:lstStyle/>
        <a:p>
          <a:r>
            <a:rPr lang="en-US" sz="800" dirty="0"/>
            <a:t>We lost team members</a:t>
          </a:r>
        </a:p>
      </dgm:t>
    </dgm:pt>
    <dgm:pt modelId="{6F487D32-533D-4C58-B087-7464C8F9800A}" type="parTrans" cxnId="{1BDA533E-F0CA-4652-AE55-CDF9D3D32DCE}">
      <dgm:prSet/>
      <dgm:spPr/>
      <dgm:t>
        <a:bodyPr/>
        <a:lstStyle/>
        <a:p>
          <a:endParaRPr lang="en-US"/>
        </a:p>
      </dgm:t>
    </dgm:pt>
    <dgm:pt modelId="{95FEA87D-E9E7-4131-A7B4-F262C14B85D8}" type="sibTrans" cxnId="{1BDA533E-F0CA-4652-AE55-CDF9D3D32DCE}">
      <dgm:prSet/>
      <dgm:spPr/>
      <dgm:t>
        <a:bodyPr/>
        <a:lstStyle/>
        <a:p>
          <a:endParaRPr lang="en-US"/>
        </a:p>
      </dgm:t>
    </dgm:pt>
    <dgm:pt modelId="{AF08DDF9-CD31-4591-B20A-505D43A30729}">
      <dgm:prSet custT="1"/>
      <dgm:spPr/>
      <dgm:t>
        <a:bodyPr/>
        <a:lstStyle/>
        <a:p>
          <a:r>
            <a:rPr lang="en-US" sz="800" dirty="0"/>
            <a:t>We had unresponsive and unproductive members</a:t>
          </a:r>
        </a:p>
      </dgm:t>
    </dgm:pt>
    <dgm:pt modelId="{A04C7945-3FB1-4777-87E2-14244A607707}" type="parTrans" cxnId="{B75AFFCF-B1A0-43C0-88DC-A526D2E9905F}">
      <dgm:prSet/>
      <dgm:spPr/>
      <dgm:t>
        <a:bodyPr/>
        <a:lstStyle/>
        <a:p>
          <a:endParaRPr lang="en-US"/>
        </a:p>
      </dgm:t>
    </dgm:pt>
    <dgm:pt modelId="{1913D7E8-A74E-4379-9168-29E561C620C8}" type="sibTrans" cxnId="{B75AFFCF-B1A0-43C0-88DC-A526D2E9905F}">
      <dgm:prSet/>
      <dgm:spPr/>
      <dgm:t>
        <a:bodyPr/>
        <a:lstStyle/>
        <a:p>
          <a:endParaRPr lang="en-US"/>
        </a:p>
      </dgm:t>
    </dgm:pt>
    <dgm:pt modelId="{BC5991E7-49B2-4CAF-8F24-CDBD7E9833BA}">
      <dgm:prSet custT="1"/>
      <dgm:spPr/>
      <dgm:t>
        <a:bodyPr/>
        <a:lstStyle/>
        <a:p>
          <a:r>
            <a:rPr lang="en-US" sz="800" dirty="0"/>
            <a:t>It was difficult when we lost a team member who was with us since the beginning. We had a new team member who came to our team with the promise of wanting to do good work. The member quickly became unresponsive to us and delivered poor quality work.</a:t>
          </a:r>
        </a:p>
      </dgm:t>
    </dgm:pt>
    <dgm:pt modelId="{BB49324A-F822-44F0-AABB-1B2BE53DB711}" type="parTrans" cxnId="{2B5389F2-CA80-4BBD-BF06-EEA2BA64831C}">
      <dgm:prSet/>
      <dgm:spPr/>
      <dgm:t>
        <a:bodyPr/>
        <a:lstStyle/>
        <a:p>
          <a:endParaRPr lang="en-US"/>
        </a:p>
      </dgm:t>
    </dgm:pt>
    <dgm:pt modelId="{73B433B9-D45D-4750-8E18-E63C716C1B5A}" type="sibTrans" cxnId="{2B5389F2-CA80-4BBD-BF06-EEA2BA64831C}">
      <dgm:prSet/>
      <dgm:spPr/>
      <dgm:t>
        <a:bodyPr/>
        <a:lstStyle/>
        <a:p>
          <a:endParaRPr lang="en-US"/>
        </a:p>
      </dgm:t>
    </dgm:pt>
    <dgm:pt modelId="{461F5DF2-BCE0-4AEF-B672-2BB470609739}">
      <dgm:prSet custT="1"/>
      <dgm:spPr/>
      <dgm:t>
        <a:bodyPr/>
        <a:lstStyle/>
        <a:p>
          <a:r>
            <a:rPr lang="en-US" sz="800" dirty="0"/>
            <a:t>Scope creep </a:t>
          </a:r>
        </a:p>
      </dgm:t>
    </dgm:pt>
    <dgm:pt modelId="{A80CDC4A-218A-4905-995E-61B3D9C44025}" type="parTrans" cxnId="{5D365C37-4E37-4B69-9CA1-280FA6B21CEC}">
      <dgm:prSet/>
      <dgm:spPr/>
      <dgm:t>
        <a:bodyPr/>
        <a:lstStyle/>
        <a:p>
          <a:endParaRPr lang="en-US"/>
        </a:p>
      </dgm:t>
    </dgm:pt>
    <dgm:pt modelId="{4BF4D96D-F712-4C54-9E1F-302960EF9E11}" type="sibTrans" cxnId="{5D365C37-4E37-4B69-9CA1-280FA6B21CEC}">
      <dgm:prSet/>
      <dgm:spPr/>
      <dgm:t>
        <a:bodyPr/>
        <a:lstStyle/>
        <a:p>
          <a:endParaRPr lang="en-US"/>
        </a:p>
      </dgm:t>
    </dgm:pt>
    <dgm:pt modelId="{7D7D4A60-36FF-47C6-A487-4F5F23410DBA}">
      <dgm:prSet custT="1"/>
      <dgm:spPr/>
      <dgm:t>
        <a:bodyPr/>
        <a:lstStyle/>
        <a:p>
          <a:r>
            <a:rPr lang="en-US" sz="800" dirty="0"/>
            <a:t>This is something you hear about all the time, but it was a real thing on this project. It happened without us knowing. There would be things we said we needed to “fix” that ended up being new features and it really hurt us on the project. </a:t>
          </a:r>
        </a:p>
      </dgm:t>
    </dgm:pt>
    <dgm:pt modelId="{D85A4638-729A-45B8-8D7C-A3F90EE2A8F5}" type="parTrans" cxnId="{082969C2-5491-4844-9E13-7D7E2E71F7C1}">
      <dgm:prSet/>
      <dgm:spPr/>
      <dgm:t>
        <a:bodyPr/>
        <a:lstStyle/>
        <a:p>
          <a:endParaRPr lang="en-US"/>
        </a:p>
      </dgm:t>
    </dgm:pt>
    <dgm:pt modelId="{6F59386D-C8B7-4C51-B1FF-8E46C789C3DE}" type="sibTrans" cxnId="{082969C2-5491-4844-9E13-7D7E2E71F7C1}">
      <dgm:prSet/>
      <dgm:spPr/>
      <dgm:t>
        <a:bodyPr/>
        <a:lstStyle/>
        <a:p>
          <a:endParaRPr lang="en-US"/>
        </a:p>
      </dgm:t>
    </dgm:pt>
    <dgm:pt modelId="{B294D682-5F4C-48C8-A125-48CD1F63FADC}">
      <dgm:prSet custT="1"/>
      <dgm:spPr/>
      <dgm:t>
        <a:bodyPr/>
        <a:lstStyle/>
        <a:p>
          <a:r>
            <a:rPr lang="en-US" sz="800" dirty="0"/>
            <a:t>Version Control Issues</a:t>
          </a:r>
        </a:p>
      </dgm:t>
    </dgm:pt>
    <dgm:pt modelId="{928F3D5E-6287-4F9D-AAAF-92F76E75932E}" type="parTrans" cxnId="{0CB1015E-3571-4BF6-A0A4-9A4C1282ACD8}">
      <dgm:prSet/>
      <dgm:spPr/>
      <dgm:t>
        <a:bodyPr/>
        <a:lstStyle/>
        <a:p>
          <a:endParaRPr lang="en-US"/>
        </a:p>
      </dgm:t>
    </dgm:pt>
    <dgm:pt modelId="{5C3EEED5-949C-432E-84BD-B469B64234C5}" type="sibTrans" cxnId="{0CB1015E-3571-4BF6-A0A4-9A4C1282ACD8}">
      <dgm:prSet/>
      <dgm:spPr/>
      <dgm:t>
        <a:bodyPr/>
        <a:lstStyle/>
        <a:p>
          <a:endParaRPr lang="en-US"/>
        </a:p>
      </dgm:t>
    </dgm:pt>
    <dgm:pt modelId="{737BB132-E347-4E6B-96BE-D6F6FE571EC3}">
      <dgm:prSet custT="1"/>
      <dgm:spPr/>
      <dgm:t>
        <a:bodyPr/>
        <a:lstStyle/>
        <a:p>
          <a:r>
            <a:rPr lang="en-US" sz="800" dirty="0"/>
            <a:t>There were A LOT of merge conflicts on this project. This was probably the first time many of the team used a VCS. We were even working in separate areas of the code. We really ran into issues when our work started overlapping. Commit often is the best way to prevent this. </a:t>
          </a:r>
        </a:p>
      </dgm:t>
    </dgm:pt>
    <dgm:pt modelId="{281CE23C-44FF-40A9-A51A-80AE11C4C842}" type="parTrans" cxnId="{7465352A-868F-4306-AC3F-F2834C20915A}">
      <dgm:prSet/>
      <dgm:spPr/>
      <dgm:t>
        <a:bodyPr/>
        <a:lstStyle/>
        <a:p>
          <a:endParaRPr lang="en-US"/>
        </a:p>
      </dgm:t>
    </dgm:pt>
    <dgm:pt modelId="{ABB48CF5-524A-4E3D-81BD-A40278666C28}" type="sibTrans" cxnId="{7465352A-868F-4306-AC3F-F2834C20915A}">
      <dgm:prSet/>
      <dgm:spPr/>
      <dgm:t>
        <a:bodyPr/>
        <a:lstStyle/>
        <a:p>
          <a:endParaRPr lang="en-US"/>
        </a:p>
      </dgm:t>
    </dgm:pt>
    <dgm:pt modelId="{4A2F1D77-42EF-7D49-88DD-24F3B7337402}">
      <dgm:prSet custT="1"/>
      <dgm:spPr/>
      <dgm:t>
        <a:bodyPr/>
        <a:lstStyle/>
        <a:p>
          <a:r>
            <a:rPr lang="en-US" sz="800" dirty="0"/>
            <a:t>At the beginning of this class, we lost the only person on our team who knew how to script AI. We weren’t sure how this was going to affect our group. Luckily, Daniel was able to quickly pickup and learn how to take over this job and deliver a great experience.</a:t>
          </a:r>
        </a:p>
      </dgm:t>
    </dgm:pt>
    <dgm:pt modelId="{F7D5414B-971B-5D41-ADA9-AC8F0E63DFBB}" type="parTrans" cxnId="{819B4D6D-8DA4-7740-A661-CCD5F19A5226}">
      <dgm:prSet/>
      <dgm:spPr/>
      <dgm:t>
        <a:bodyPr/>
        <a:lstStyle/>
        <a:p>
          <a:endParaRPr lang="en-US"/>
        </a:p>
      </dgm:t>
    </dgm:pt>
    <dgm:pt modelId="{8D930FAF-8247-DD46-8830-303BA3D94047}" type="sibTrans" cxnId="{819B4D6D-8DA4-7740-A661-CCD5F19A5226}">
      <dgm:prSet/>
      <dgm:spPr/>
      <dgm:t>
        <a:bodyPr/>
        <a:lstStyle/>
        <a:p>
          <a:endParaRPr lang="en-US"/>
        </a:p>
      </dgm:t>
    </dgm:pt>
    <dgm:pt modelId="{D2E16126-58C1-1143-BC7B-F2E35F733745}" type="pres">
      <dgm:prSet presAssocID="{E341FA81-45C8-465C-8EF0-E8BB74EC5E9B}" presName="linear" presStyleCnt="0">
        <dgm:presLayoutVars>
          <dgm:dir/>
          <dgm:animLvl val="lvl"/>
          <dgm:resizeHandles val="exact"/>
        </dgm:presLayoutVars>
      </dgm:prSet>
      <dgm:spPr/>
    </dgm:pt>
    <dgm:pt modelId="{F272C1EE-DFE8-6644-9259-605B33C58867}" type="pres">
      <dgm:prSet presAssocID="{AC8009C8-1BBF-4EE1-9F4F-71FF18E19F7B}" presName="parentLin" presStyleCnt="0"/>
      <dgm:spPr/>
    </dgm:pt>
    <dgm:pt modelId="{E1A1B5F3-32E7-7F43-8BE0-252FB76A5483}" type="pres">
      <dgm:prSet presAssocID="{AC8009C8-1BBF-4EE1-9F4F-71FF18E19F7B}" presName="parentLeftMargin" presStyleLbl="node1" presStyleIdx="0" presStyleCnt="4"/>
      <dgm:spPr/>
    </dgm:pt>
    <dgm:pt modelId="{3C1DB2B4-1E57-4744-B080-82C871545988}" type="pres">
      <dgm:prSet presAssocID="{AC8009C8-1BBF-4EE1-9F4F-71FF18E19F7B}" presName="parentText" presStyleLbl="node1" presStyleIdx="0" presStyleCnt="4" custScaleY="14555" custLinFactY="-1293" custLinFactNeighborX="-1710" custLinFactNeighborY="-100000">
        <dgm:presLayoutVars>
          <dgm:chMax val="0"/>
          <dgm:bulletEnabled val="1"/>
        </dgm:presLayoutVars>
      </dgm:prSet>
      <dgm:spPr/>
    </dgm:pt>
    <dgm:pt modelId="{9A786F91-5B45-774C-AA2C-C43B59153343}" type="pres">
      <dgm:prSet presAssocID="{AC8009C8-1BBF-4EE1-9F4F-71FF18E19F7B}" presName="negativeSpace" presStyleCnt="0"/>
      <dgm:spPr/>
    </dgm:pt>
    <dgm:pt modelId="{813B5DA9-8886-4542-8F70-AF91F67B2C90}" type="pres">
      <dgm:prSet presAssocID="{AC8009C8-1BBF-4EE1-9F4F-71FF18E19F7B}" presName="childText" presStyleLbl="conFgAcc1" presStyleIdx="0" presStyleCnt="4" custScaleY="35515" custLinFactY="-38278" custLinFactNeighborX="1130" custLinFactNeighborY="-100000">
        <dgm:presLayoutVars>
          <dgm:bulletEnabled val="1"/>
        </dgm:presLayoutVars>
      </dgm:prSet>
      <dgm:spPr/>
    </dgm:pt>
    <dgm:pt modelId="{30CB1951-D8BD-CF4F-ABF2-92A6A5EB817C}" type="pres">
      <dgm:prSet presAssocID="{95FEA87D-E9E7-4131-A7B4-F262C14B85D8}" presName="spaceBetweenRectangles" presStyleCnt="0"/>
      <dgm:spPr/>
    </dgm:pt>
    <dgm:pt modelId="{9F0825CA-9B1C-6440-93A7-E9813332B940}" type="pres">
      <dgm:prSet presAssocID="{AF08DDF9-CD31-4591-B20A-505D43A30729}" presName="parentLin" presStyleCnt="0"/>
      <dgm:spPr/>
    </dgm:pt>
    <dgm:pt modelId="{3606177D-C708-7741-82EA-6C59EC257BF8}" type="pres">
      <dgm:prSet presAssocID="{AF08DDF9-CD31-4591-B20A-505D43A30729}" presName="parentLeftMargin" presStyleLbl="node1" presStyleIdx="0" presStyleCnt="4"/>
      <dgm:spPr/>
    </dgm:pt>
    <dgm:pt modelId="{F7D6CB39-DB50-ED48-B04E-92160E61B823}" type="pres">
      <dgm:prSet presAssocID="{AF08DDF9-CD31-4591-B20A-505D43A30729}" presName="parentText" presStyleLbl="node1" presStyleIdx="1" presStyleCnt="4" custScaleY="17241" custLinFactNeighborX="-24307" custLinFactNeighborY="-54663">
        <dgm:presLayoutVars>
          <dgm:chMax val="0"/>
          <dgm:bulletEnabled val="1"/>
        </dgm:presLayoutVars>
      </dgm:prSet>
      <dgm:spPr/>
    </dgm:pt>
    <dgm:pt modelId="{A2F9763B-8A49-194E-8416-19089790C1EF}" type="pres">
      <dgm:prSet presAssocID="{AF08DDF9-CD31-4591-B20A-505D43A30729}" presName="negativeSpace" presStyleCnt="0"/>
      <dgm:spPr/>
    </dgm:pt>
    <dgm:pt modelId="{A75E6E76-ED45-624E-BAA5-AA022E4AB1C1}" type="pres">
      <dgm:prSet presAssocID="{AF08DDF9-CD31-4591-B20A-505D43A30729}" presName="childText" presStyleLbl="conFgAcc1" presStyleIdx="1" presStyleCnt="4" custScaleY="36438" custLinFactNeighborX="0" custLinFactNeighborY="-41145">
        <dgm:presLayoutVars>
          <dgm:bulletEnabled val="1"/>
        </dgm:presLayoutVars>
      </dgm:prSet>
      <dgm:spPr/>
    </dgm:pt>
    <dgm:pt modelId="{8FD8E1FA-42AE-F14F-9EE7-9EE92F23AFA1}" type="pres">
      <dgm:prSet presAssocID="{1913D7E8-A74E-4379-9168-29E561C620C8}" presName="spaceBetweenRectangles" presStyleCnt="0"/>
      <dgm:spPr/>
    </dgm:pt>
    <dgm:pt modelId="{4E53B865-7C0E-FE4C-9F59-5135D9946A37}" type="pres">
      <dgm:prSet presAssocID="{461F5DF2-BCE0-4AEF-B672-2BB470609739}" presName="parentLin" presStyleCnt="0"/>
      <dgm:spPr/>
    </dgm:pt>
    <dgm:pt modelId="{4CC8FA29-E1E4-AC4A-9AD6-E01CF2EE3885}" type="pres">
      <dgm:prSet presAssocID="{461F5DF2-BCE0-4AEF-B672-2BB470609739}" presName="parentLeftMargin" presStyleLbl="node1" presStyleIdx="1" presStyleCnt="4"/>
      <dgm:spPr/>
    </dgm:pt>
    <dgm:pt modelId="{3FD64400-B248-0541-BE48-6F650B61DEF2}" type="pres">
      <dgm:prSet presAssocID="{461F5DF2-BCE0-4AEF-B672-2BB470609739}" presName="parentText" presStyleLbl="node1" presStyleIdx="2" presStyleCnt="4" custScaleY="16499" custLinFactNeighborX="-1710" custLinFactNeighborY="-6253">
        <dgm:presLayoutVars>
          <dgm:chMax val="0"/>
          <dgm:bulletEnabled val="1"/>
        </dgm:presLayoutVars>
      </dgm:prSet>
      <dgm:spPr/>
    </dgm:pt>
    <dgm:pt modelId="{71168375-7F62-7B40-B475-AB2CBE625F3D}" type="pres">
      <dgm:prSet presAssocID="{461F5DF2-BCE0-4AEF-B672-2BB470609739}" presName="negativeSpace" presStyleCnt="0"/>
      <dgm:spPr/>
    </dgm:pt>
    <dgm:pt modelId="{E5CB8125-D10C-F242-97A8-154A985880C9}" type="pres">
      <dgm:prSet presAssocID="{461F5DF2-BCE0-4AEF-B672-2BB470609739}" presName="childText" presStyleLbl="conFgAcc1" presStyleIdx="2" presStyleCnt="4" custScaleY="42729" custLinFactY="25507" custLinFactNeighborX="1130" custLinFactNeighborY="100000">
        <dgm:presLayoutVars>
          <dgm:bulletEnabled val="1"/>
        </dgm:presLayoutVars>
      </dgm:prSet>
      <dgm:spPr/>
    </dgm:pt>
    <dgm:pt modelId="{819F5C1E-C3AC-2140-8318-1DF80CC52BF5}" type="pres">
      <dgm:prSet presAssocID="{4BF4D96D-F712-4C54-9E1F-302960EF9E11}" presName="spaceBetweenRectangles" presStyleCnt="0"/>
      <dgm:spPr/>
    </dgm:pt>
    <dgm:pt modelId="{BAB3282A-E5EE-AA42-90D3-FD1167C5AC25}" type="pres">
      <dgm:prSet presAssocID="{B294D682-5F4C-48C8-A125-48CD1F63FADC}" presName="parentLin" presStyleCnt="0"/>
      <dgm:spPr/>
    </dgm:pt>
    <dgm:pt modelId="{AA90E32E-FBE2-C143-8D75-FF1B0B654607}" type="pres">
      <dgm:prSet presAssocID="{B294D682-5F4C-48C8-A125-48CD1F63FADC}" presName="parentLeftMargin" presStyleLbl="node1" presStyleIdx="2" presStyleCnt="4"/>
      <dgm:spPr/>
    </dgm:pt>
    <dgm:pt modelId="{13898E07-D13A-154F-B463-252F50BE319E}" type="pres">
      <dgm:prSet presAssocID="{B294D682-5F4C-48C8-A125-48CD1F63FADC}" presName="parentText" presStyleLbl="node1" presStyleIdx="3" presStyleCnt="4" custScaleY="15035" custLinFactNeighborX="11509" custLinFactNeighborY="49376">
        <dgm:presLayoutVars>
          <dgm:chMax val="0"/>
          <dgm:bulletEnabled val="1"/>
        </dgm:presLayoutVars>
      </dgm:prSet>
      <dgm:spPr/>
    </dgm:pt>
    <dgm:pt modelId="{8E77094E-BE62-4B46-95A5-6CEE5BFF85A3}" type="pres">
      <dgm:prSet presAssocID="{B294D682-5F4C-48C8-A125-48CD1F63FADC}" presName="negativeSpace" presStyleCnt="0"/>
      <dgm:spPr/>
    </dgm:pt>
    <dgm:pt modelId="{9B163C36-0995-0F42-AAAA-FBD0E5B52F4B}" type="pres">
      <dgm:prSet presAssocID="{B294D682-5F4C-48C8-A125-48CD1F63FADC}" presName="childText" presStyleLbl="conFgAcc1" presStyleIdx="3" presStyleCnt="4" custScaleY="33125" custLinFactY="44953" custLinFactNeighborX="-1302" custLinFactNeighborY="100000">
        <dgm:presLayoutVars>
          <dgm:bulletEnabled val="1"/>
        </dgm:presLayoutVars>
      </dgm:prSet>
      <dgm:spPr/>
    </dgm:pt>
  </dgm:ptLst>
  <dgm:cxnLst>
    <dgm:cxn modelId="{7465352A-868F-4306-AC3F-F2834C20915A}" srcId="{B294D682-5F4C-48C8-A125-48CD1F63FADC}" destId="{737BB132-E347-4E6B-96BE-D6F6FE571EC3}" srcOrd="0" destOrd="0" parTransId="{281CE23C-44FF-40A9-A51A-80AE11C4C842}" sibTransId="{ABB48CF5-524A-4E3D-81BD-A40278666C28}"/>
    <dgm:cxn modelId="{24013936-4669-9D49-8039-D53ECF27A6CF}" type="presOf" srcId="{AC8009C8-1BBF-4EE1-9F4F-71FF18E19F7B}" destId="{E1A1B5F3-32E7-7F43-8BE0-252FB76A5483}" srcOrd="0" destOrd="0" presId="urn:microsoft.com/office/officeart/2005/8/layout/list1"/>
    <dgm:cxn modelId="{5D365C37-4E37-4B69-9CA1-280FA6B21CEC}" srcId="{E341FA81-45C8-465C-8EF0-E8BB74EC5E9B}" destId="{461F5DF2-BCE0-4AEF-B672-2BB470609739}" srcOrd="2" destOrd="0" parTransId="{A80CDC4A-218A-4905-995E-61B3D9C44025}" sibTransId="{4BF4D96D-F712-4C54-9E1F-302960EF9E11}"/>
    <dgm:cxn modelId="{1BDA533E-F0CA-4652-AE55-CDF9D3D32DCE}" srcId="{E341FA81-45C8-465C-8EF0-E8BB74EC5E9B}" destId="{AC8009C8-1BBF-4EE1-9F4F-71FF18E19F7B}" srcOrd="0" destOrd="0" parTransId="{6F487D32-533D-4C58-B087-7464C8F9800A}" sibTransId="{95FEA87D-E9E7-4131-A7B4-F262C14B85D8}"/>
    <dgm:cxn modelId="{1BB7343F-F366-BF45-943A-686506FB399A}" type="presOf" srcId="{461F5DF2-BCE0-4AEF-B672-2BB470609739}" destId="{4CC8FA29-E1E4-AC4A-9AD6-E01CF2EE3885}" srcOrd="0" destOrd="0" presId="urn:microsoft.com/office/officeart/2005/8/layout/list1"/>
    <dgm:cxn modelId="{0CB1015E-3571-4BF6-A0A4-9A4C1282ACD8}" srcId="{E341FA81-45C8-465C-8EF0-E8BB74EC5E9B}" destId="{B294D682-5F4C-48C8-A125-48CD1F63FADC}" srcOrd="3" destOrd="0" parTransId="{928F3D5E-6287-4F9D-AAAF-92F76E75932E}" sibTransId="{5C3EEED5-949C-432E-84BD-B469B64234C5}"/>
    <dgm:cxn modelId="{6231676C-5CEF-BF40-BEB8-6C4CD30CA077}" type="presOf" srcId="{B294D682-5F4C-48C8-A125-48CD1F63FADC}" destId="{AA90E32E-FBE2-C143-8D75-FF1B0B654607}" srcOrd="0" destOrd="0" presId="urn:microsoft.com/office/officeart/2005/8/layout/list1"/>
    <dgm:cxn modelId="{819B4D6D-8DA4-7740-A661-CCD5F19A5226}" srcId="{AC8009C8-1BBF-4EE1-9F4F-71FF18E19F7B}" destId="{4A2F1D77-42EF-7D49-88DD-24F3B7337402}" srcOrd="0" destOrd="0" parTransId="{F7D5414B-971B-5D41-ADA9-AC8F0E63DFBB}" sibTransId="{8D930FAF-8247-DD46-8830-303BA3D94047}"/>
    <dgm:cxn modelId="{0EA9FC71-2558-AA4F-B2D2-39966017CCF2}" type="presOf" srcId="{BC5991E7-49B2-4CAF-8F24-CDBD7E9833BA}" destId="{A75E6E76-ED45-624E-BAA5-AA022E4AB1C1}" srcOrd="0" destOrd="0" presId="urn:microsoft.com/office/officeart/2005/8/layout/list1"/>
    <dgm:cxn modelId="{61FCE452-3361-0047-A973-A4A52896EFC5}" type="presOf" srcId="{AF08DDF9-CD31-4591-B20A-505D43A30729}" destId="{3606177D-C708-7741-82EA-6C59EC257BF8}" srcOrd="0" destOrd="0" presId="urn:microsoft.com/office/officeart/2005/8/layout/list1"/>
    <dgm:cxn modelId="{DEB0D453-A44A-A24D-8165-4EF5CEB13756}" type="presOf" srcId="{4A2F1D77-42EF-7D49-88DD-24F3B7337402}" destId="{813B5DA9-8886-4542-8F70-AF91F67B2C90}" srcOrd="0" destOrd="0" presId="urn:microsoft.com/office/officeart/2005/8/layout/list1"/>
    <dgm:cxn modelId="{D5D55357-13AB-C14A-A10C-65DE95714725}" type="presOf" srcId="{E341FA81-45C8-465C-8EF0-E8BB74EC5E9B}" destId="{D2E16126-58C1-1143-BC7B-F2E35F733745}" srcOrd="0" destOrd="0" presId="urn:microsoft.com/office/officeart/2005/8/layout/list1"/>
    <dgm:cxn modelId="{59A2AA78-3E8D-BB45-BDBA-EF8495AC22B9}" type="presOf" srcId="{AC8009C8-1BBF-4EE1-9F4F-71FF18E19F7B}" destId="{3C1DB2B4-1E57-4744-B080-82C871545988}" srcOrd="1" destOrd="0" presId="urn:microsoft.com/office/officeart/2005/8/layout/list1"/>
    <dgm:cxn modelId="{F94B7D94-A35B-2244-8C49-4A4A5091C6DB}" type="presOf" srcId="{461F5DF2-BCE0-4AEF-B672-2BB470609739}" destId="{3FD64400-B248-0541-BE48-6F650B61DEF2}" srcOrd="1" destOrd="0" presId="urn:microsoft.com/office/officeart/2005/8/layout/list1"/>
    <dgm:cxn modelId="{D4C0A9B1-2AC5-FB4A-818E-83E3D2472308}" type="presOf" srcId="{AF08DDF9-CD31-4591-B20A-505D43A30729}" destId="{F7D6CB39-DB50-ED48-B04E-92160E61B823}" srcOrd="1" destOrd="0" presId="urn:microsoft.com/office/officeart/2005/8/layout/list1"/>
    <dgm:cxn modelId="{7BEC20C2-D330-174E-93E8-9360E391D099}" type="presOf" srcId="{B294D682-5F4C-48C8-A125-48CD1F63FADC}" destId="{13898E07-D13A-154F-B463-252F50BE319E}" srcOrd="1" destOrd="0" presId="urn:microsoft.com/office/officeart/2005/8/layout/list1"/>
    <dgm:cxn modelId="{082969C2-5491-4844-9E13-7D7E2E71F7C1}" srcId="{461F5DF2-BCE0-4AEF-B672-2BB470609739}" destId="{7D7D4A60-36FF-47C6-A487-4F5F23410DBA}" srcOrd="0" destOrd="0" parTransId="{D85A4638-729A-45B8-8D7C-A3F90EE2A8F5}" sibTransId="{6F59386D-C8B7-4C51-B1FF-8E46C789C3DE}"/>
    <dgm:cxn modelId="{B75AFFCF-B1A0-43C0-88DC-A526D2E9905F}" srcId="{E341FA81-45C8-465C-8EF0-E8BB74EC5E9B}" destId="{AF08DDF9-CD31-4591-B20A-505D43A30729}" srcOrd="1" destOrd="0" parTransId="{A04C7945-3FB1-4777-87E2-14244A607707}" sibTransId="{1913D7E8-A74E-4379-9168-29E561C620C8}"/>
    <dgm:cxn modelId="{4858B2DF-14C0-E642-A99C-ED540F2E75C2}" type="presOf" srcId="{737BB132-E347-4E6B-96BE-D6F6FE571EC3}" destId="{9B163C36-0995-0F42-AAAA-FBD0E5B52F4B}" srcOrd="0" destOrd="0" presId="urn:microsoft.com/office/officeart/2005/8/layout/list1"/>
    <dgm:cxn modelId="{C24F88F0-E743-0840-9B0F-2C4CB95B5584}" type="presOf" srcId="{7D7D4A60-36FF-47C6-A487-4F5F23410DBA}" destId="{E5CB8125-D10C-F242-97A8-154A985880C9}" srcOrd="0" destOrd="0" presId="urn:microsoft.com/office/officeart/2005/8/layout/list1"/>
    <dgm:cxn modelId="{2B5389F2-CA80-4BBD-BF06-EEA2BA64831C}" srcId="{AF08DDF9-CD31-4591-B20A-505D43A30729}" destId="{BC5991E7-49B2-4CAF-8F24-CDBD7E9833BA}" srcOrd="0" destOrd="0" parTransId="{BB49324A-F822-44F0-AABB-1B2BE53DB711}" sibTransId="{73B433B9-D45D-4750-8E18-E63C716C1B5A}"/>
    <dgm:cxn modelId="{062B2CCE-586D-324B-8E9D-64D755CA77ED}" type="presParOf" srcId="{D2E16126-58C1-1143-BC7B-F2E35F733745}" destId="{F272C1EE-DFE8-6644-9259-605B33C58867}" srcOrd="0" destOrd="0" presId="urn:microsoft.com/office/officeart/2005/8/layout/list1"/>
    <dgm:cxn modelId="{4BA8FC5A-E32E-6D4F-B0AA-495176A2583E}" type="presParOf" srcId="{F272C1EE-DFE8-6644-9259-605B33C58867}" destId="{E1A1B5F3-32E7-7F43-8BE0-252FB76A5483}" srcOrd="0" destOrd="0" presId="urn:microsoft.com/office/officeart/2005/8/layout/list1"/>
    <dgm:cxn modelId="{202B7A52-A821-A647-ADEC-BCF062857D86}" type="presParOf" srcId="{F272C1EE-DFE8-6644-9259-605B33C58867}" destId="{3C1DB2B4-1E57-4744-B080-82C871545988}" srcOrd="1" destOrd="0" presId="urn:microsoft.com/office/officeart/2005/8/layout/list1"/>
    <dgm:cxn modelId="{873ACF41-CE28-EC44-A45C-49DCA1F039D9}" type="presParOf" srcId="{D2E16126-58C1-1143-BC7B-F2E35F733745}" destId="{9A786F91-5B45-774C-AA2C-C43B59153343}" srcOrd="1" destOrd="0" presId="urn:microsoft.com/office/officeart/2005/8/layout/list1"/>
    <dgm:cxn modelId="{6003C481-BA54-D049-BFA1-5B8C6F2351F4}" type="presParOf" srcId="{D2E16126-58C1-1143-BC7B-F2E35F733745}" destId="{813B5DA9-8886-4542-8F70-AF91F67B2C90}" srcOrd="2" destOrd="0" presId="urn:microsoft.com/office/officeart/2005/8/layout/list1"/>
    <dgm:cxn modelId="{0E8952DD-D793-6E4F-A4CB-694988A0757C}" type="presParOf" srcId="{D2E16126-58C1-1143-BC7B-F2E35F733745}" destId="{30CB1951-D8BD-CF4F-ABF2-92A6A5EB817C}" srcOrd="3" destOrd="0" presId="urn:microsoft.com/office/officeart/2005/8/layout/list1"/>
    <dgm:cxn modelId="{901BC054-78B3-A54F-A017-8F5ED6DA9FB4}" type="presParOf" srcId="{D2E16126-58C1-1143-BC7B-F2E35F733745}" destId="{9F0825CA-9B1C-6440-93A7-E9813332B940}" srcOrd="4" destOrd="0" presId="urn:microsoft.com/office/officeart/2005/8/layout/list1"/>
    <dgm:cxn modelId="{CFAC8906-10AA-CA43-B958-9C5DB24D9F25}" type="presParOf" srcId="{9F0825CA-9B1C-6440-93A7-E9813332B940}" destId="{3606177D-C708-7741-82EA-6C59EC257BF8}" srcOrd="0" destOrd="0" presId="urn:microsoft.com/office/officeart/2005/8/layout/list1"/>
    <dgm:cxn modelId="{5A5D9237-793B-534F-8646-E9E4B4414123}" type="presParOf" srcId="{9F0825CA-9B1C-6440-93A7-E9813332B940}" destId="{F7D6CB39-DB50-ED48-B04E-92160E61B823}" srcOrd="1" destOrd="0" presId="urn:microsoft.com/office/officeart/2005/8/layout/list1"/>
    <dgm:cxn modelId="{AB5E69F4-04AF-F444-8A8F-78A9AA210D07}" type="presParOf" srcId="{D2E16126-58C1-1143-BC7B-F2E35F733745}" destId="{A2F9763B-8A49-194E-8416-19089790C1EF}" srcOrd="5" destOrd="0" presId="urn:microsoft.com/office/officeart/2005/8/layout/list1"/>
    <dgm:cxn modelId="{EC5FE793-F2E3-0741-AA42-14E66755EC93}" type="presParOf" srcId="{D2E16126-58C1-1143-BC7B-F2E35F733745}" destId="{A75E6E76-ED45-624E-BAA5-AA022E4AB1C1}" srcOrd="6" destOrd="0" presId="urn:microsoft.com/office/officeart/2005/8/layout/list1"/>
    <dgm:cxn modelId="{0BFA7DB2-4512-AC46-8668-FDA14964A292}" type="presParOf" srcId="{D2E16126-58C1-1143-BC7B-F2E35F733745}" destId="{8FD8E1FA-42AE-F14F-9EE7-9EE92F23AFA1}" srcOrd="7" destOrd="0" presId="urn:microsoft.com/office/officeart/2005/8/layout/list1"/>
    <dgm:cxn modelId="{9AB5E7AC-8018-764A-A154-FAF4CB91A986}" type="presParOf" srcId="{D2E16126-58C1-1143-BC7B-F2E35F733745}" destId="{4E53B865-7C0E-FE4C-9F59-5135D9946A37}" srcOrd="8" destOrd="0" presId="urn:microsoft.com/office/officeart/2005/8/layout/list1"/>
    <dgm:cxn modelId="{66F2C78B-F56F-9E48-81DA-663471AD3167}" type="presParOf" srcId="{4E53B865-7C0E-FE4C-9F59-5135D9946A37}" destId="{4CC8FA29-E1E4-AC4A-9AD6-E01CF2EE3885}" srcOrd="0" destOrd="0" presId="urn:microsoft.com/office/officeart/2005/8/layout/list1"/>
    <dgm:cxn modelId="{5C20713C-70DE-534A-A990-279A935D10AF}" type="presParOf" srcId="{4E53B865-7C0E-FE4C-9F59-5135D9946A37}" destId="{3FD64400-B248-0541-BE48-6F650B61DEF2}" srcOrd="1" destOrd="0" presId="urn:microsoft.com/office/officeart/2005/8/layout/list1"/>
    <dgm:cxn modelId="{D96CE4F2-2E6F-BF46-9B93-A96DA9D993BC}" type="presParOf" srcId="{D2E16126-58C1-1143-BC7B-F2E35F733745}" destId="{71168375-7F62-7B40-B475-AB2CBE625F3D}" srcOrd="9" destOrd="0" presId="urn:microsoft.com/office/officeart/2005/8/layout/list1"/>
    <dgm:cxn modelId="{DF66111D-0A90-8D4B-BEA0-9D61BC330734}" type="presParOf" srcId="{D2E16126-58C1-1143-BC7B-F2E35F733745}" destId="{E5CB8125-D10C-F242-97A8-154A985880C9}" srcOrd="10" destOrd="0" presId="urn:microsoft.com/office/officeart/2005/8/layout/list1"/>
    <dgm:cxn modelId="{FE640AE6-FCAE-FF4A-B6FE-73DC4AF93CC1}" type="presParOf" srcId="{D2E16126-58C1-1143-BC7B-F2E35F733745}" destId="{819F5C1E-C3AC-2140-8318-1DF80CC52BF5}" srcOrd="11" destOrd="0" presId="urn:microsoft.com/office/officeart/2005/8/layout/list1"/>
    <dgm:cxn modelId="{5B71B08E-637D-C24F-9C40-813D8454DE49}" type="presParOf" srcId="{D2E16126-58C1-1143-BC7B-F2E35F733745}" destId="{BAB3282A-E5EE-AA42-90D3-FD1167C5AC25}" srcOrd="12" destOrd="0" presId="urn:microsoft.com/office/officeart/2005/8/layout/list1"/>
    <dgm:cxn modelId="{629185C9-632D-864B-8E79-5DDC1183EC84}" type="presParOf" srcId="{BAB3282A-E5EE-AA42-90D3-FD1167C5AC25}" destId="{AA90E32E-FBE2-C143-8D75-FF1B0B654607}" srcOrd="0" destOrd="0" presId="urn:microsoft.com/office/officeart/2005/8/layout/list1"/>
    <dgm:cxn modelId="{1E45FBD4-FBEC-9949-8EF8-1A16EC6E67E2}" type="presParOf" srcId="{BAB3282A-E5EE-AA42-90D3-FD1167C5AC25}" destId="{13898E07-D13A-154F-B463-252F50BE319E}" srcOrd="1" destOrd="0" presId="urn:microsoft.com/office/officeart/2005/8/layout/list1"/>
    <dgm:cxn modelId="{3D7852CE-20D3-D945-80AB-8BE155161177}" type="presParOf" srcId="{D2E16126-58C1-1143-BC7B-F2E35F733745}" destId="{8E77094E-BE62-4B46-95A5-6CEE5BFF85A3}" srcOrd="13" destOrd="0" presId="urn:microsoft.com/office/officeart/2005/8/layout/list1"/>
    <dgm:cxn modelId="{7B61DD5E-6B16-6B4B-9799-09220E27C2B2}" type="presParOf" srcId="{D2E16126-58C1-1143-BC7B-F2E35F733745}" destId="{9B163C36-0995-0F42-AAAA-FBD0E5B52F4B}"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3B5DA9-8886-4542-8F70-AF91F67B2C90}">
      <dsp:nvSpPr>
        <dsp:cNvPr id="0" name=""/>
        <dsp:cNvSpPr/>
      </dsp:nvSpPr>
      <dsp:spPr>
        <a:xfrm>
          <a:off x="0" y="1022837"/>
          <a:ext cx="4534600" cy="662283"/>
        </a:xfrm>
        <a:prstGeom prst="rect">
          <a:avLst/>
        </a:prstGeom>
        <a:solidFill>
          <a:schemeClr val="lt1">
            <a:alpha val="90000"/>
            <a:hueOff val="0"/>
            <a:satOff val="0"/>
            <a:lumOff val="0"/>
            <a:alphaOff val="0"/>
          </a:schemeClr>
        </a:solidFill>
        <a:ln w="9525" cap="rnd"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This was great because we all shared a similar vision for the game. We had a few ideas for games which we all liked, but we all quickly were able to agree on the one we were going to work on. This allowed us to quickly start designing and communicating. </a:t>
          </a:r>
        </a:p>
      </dsp:txBody>
      <dsp:txXfrm>
        <a:off x="0" y="1022837"/>
        <a:ext cx="4534600" cy="662283"/>
      </dsp:txXfrm>
    </dsp:sp>
    <dsp:sp modelId="{3C1DB2B4-1E57-4744-B080-82C871545988}">
      <dsp:nvSpPr>
        <dsp:cNvPr id="0" name=""/>
        <dsp:cNvSpPr/>
      </dsp:nvSpPr>
      <dsp:spPr>
        <a:xfrm>
          <a:off x="222852" y="838192"/>
          <a:ext cx="3174220" cy="274984"/>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Team members all agreed on game idea</a:t>
          </a:r>
        </a:p>
      </dsp:txBody>
      <dsp:txXfrm>
        <a:off x="236276" y="851616"/>
        <a:ext cx="3147372" cy="248136"/>
      </dsp:txXfrm>
    </dsp:sp>
    <dsp:sp modelId="{A75E6E76-ED45-624E-BAA5-AA022E4AB1C1}">
      <dsp:nvSpPr>
        <dsp:cNvPr id="0" name=""/>
        <dsp:cNvSpPr/>
      </dsp:nvSpPr>
      <dsp:spPr>
        <a:xfrm>
          <a:off x="0" y="2329023"/>
          <a:ext cx="4534600" cy="642766"/>
        </a:xfrm>
        <a:prstGeom prst="rect">
          <a:avLst/>
        </a:prstGeom>
        <a:solidFill>
          <a:schemeClr val="lt1">
            <a:alpha val="90000"/>
            <a:hueOff val="0"/>
            <a:satOff val="0"/>
            <a:lumOff val="0"/>
            <a:alphaOff val="0"/>
          </a:schemeClr>
        </a:solidFill>
        <a:ln w="9525" cap="rnd" cmpd="sng" algn="ctr">
          <a:solidFill>
            <a:schemeClr val="accent5">
              <a:hueOff val="-225322"/>
              <a:satOff val="-6032"/>
              <a:lumOff val="-20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This worked out perfectly for us as it allowed us each a space to work without many conflicting aspects. It also allowed us to each learn from each other and gain new skills.</a:t>
          </a:r>
        </a:p>
      </dsp:txBody>
      <dsp:txXfrm>
        <a:off x="0" y="2329023"/>
        <a:ext cx="4534600" cy="642766"/>
      </dsp:txXfrm>
    </dsp:sp>
    <dsp:sp modelId="{F7D6CB39-DB50-ED48-B04E-92160E61B823}">
      <dsp:nvSpPr>
        <dsp:cNvPr id="0" name=""/>
        <dsp:cNvSpPr/>
      </dsp:nvSpPr>
      <dsp:spPr>
        <a:xfrm>
          <a:off x="171618" y="2057392"/>
          <a:ext cx="3174220" cy="325730"/>
        </a:xfrm>
        <a:prstGeom prst="roundRect">
          <a:avLst/>
        </a:prstGeom>
        <a:gradFill rotWithShape="0">
          <a:gsLst>
            <a:gs pos="0">
              <a:schemeClr val="accent5">
                <a:hueOff val="-225322"/>
                <a:satOff val="-6032"/>
                <a:lumOff val="-2092"/>
                <a:alphaOff val="0"/>
                <a:tint val="96000"/>
                <a:lumMod val="104000"/>
              </a:schemeClr>
            </a:gs>
            <a:gs pos="100000">
              <a:schemeClr val="accent5">
                <a:hueOff val="-225322"/>
                <a:satOff val="-6032"/>
                <a:lumOff val="-2092"/>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Each team member had unique strengths</a:t>
          </a:r>
        </a:p>
      </dsp:txBody>
      <dsp:txXfrm>
        <a:off x="187519" y="2073293"/>
        <a:ext cx="3142418" cy="293928"/>
      </dsp:txXfrm>
    </dsp:sp>
    <dsp:sp modelId="{E5CB8125-D10C-F242-97A8-154A985880C9}">
      <dsp:nvSpPr>
        <dsp:cNvPr id="0" name=""/>
        <dsp:cNvSpPr/>
      </dsp:nvSpPr>
      <dsp:spPr>
        <a:xfrm>
          <a:off x="0" y="3622202"/>
          <a:ext cx="4534600" cy="557441"/>
        </a:xfrm>
        <a:prstGeom prst="rect">
          <a:avLst/>
        </a:prstGeom>
        <a:solidFill>
          <a:schemeClr val="lt1">
            <a:alpha val="90000"/>
            <a:hueOff val="0"/>
            <a:satOff val="0"/>
            <a:lumOff val="0"/>
            <a:alphaOff val="0"/>
          </a:schemeClr>
        </a:solidFill>
        <a:ln w="9525" cap="rnd" cmpd="sng" algn="ctr">
          <a:solidFill>
            <a:schemeClr val="accent5">
              <a:hueOff val="-450643"/>
              <a:satOff val="-12063"/>
              <a:lumOff val="-418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This was great because despite having our strengths going into the project, we each got a chance to branch out into new areas of expertise. We learned new things like Artificial Intelligence, Cinemachine, and UI Design.</a:t>
          </a:r>
        </a:p>
      </dsp:txBody>
      <dsp:txXfrm>
        <a:off x="0" y="3622202"/>
        <a:ext cx="4534600" cy="557441"/>
      </dsp:txXfrm>
    </dsp:sp>
    <dsp:sp modelId="{3FD64400-B248-0541-BE48-6F650B61DEF2}">
      <dsp:nvSpPr>
        <dsp:cNvPr id="0" name=""/>
        <dsp:cNvSpPr/>
      </dsp:nvSpPr>
      <dsp:spPr>
        <a:xfrm>
          <a:off x="222852" y="3341450"/>
          <a:ext cx="3174220" cy="311712"/>
        </a:xfrm>
        <a:prstGeom prst="roundRect">
          <a:avLst/>
        </a:prstGeom>
        <a:gradFill rotWithShape="0">
          <a:gsLst>
            <a:gs pos="0">
              <a:schemeClr val="accent5">
                <a:hueOff val="-450643"/>
                <a:satOff val="-12063"/>
                <a:lumOff val="-4185"/>
                <a:alphaOff val="0"/>
                <a:tint val="96000"/>
                <a:lumMod val="104000"/>
              </a:schemeClr>
            </a:gs>
            <a:gs pos="100000">
              <a:schemeClr val="accent5">
                <a:hueOff val="-450643"/>
                <a:satOff val="-12063"/>
                <a:lumOff val="-4185"/>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We each got a chance to learn new things</a:t>
          </a:r>
        </a:p>
      </dsp:txBody>
      <dsp:txXfrm>
        <a:off x="238069" y="3356667"/>
        <a:ext cx="3143786" cy="281278"/>
      </dsp:txXfrm>
    </dsp:sp>
    <dsp:sp modelId="{9B163C36-0995-0F42-AAAA-FBD0E5B52F4B}">
      <dsp:nvSpPr>
        <dsp:cNvPr id="0" name=""/>
        <dsp:cNvSpPr/>
      </dsp:nvSpPr>
      <dsp:spPr>
        <a:xfrm>
          <a:off x="0" y="4694163"/>
          <a:ext cx="4534600" cy="617714"/>
        </a:xfrm>
        <a:prstGeom prst="rect">
          <a:avLst/>
        </a:prstGeom>
        <a:solidFill>
          <a:schemeClr val="lt1">
            <a:alpha val="90000"/>
            <a:hueOff val="0"/>
            <a:satOff val="0"/>
            <a:lumOff val="0"/>
            <a:alphaOff val="0"/>
          </a:schemeClr>
        </a:solidFill>
        <a:ln w="9525" cap="rnd" cmpd="sng" algn="ctr">
          <a:solidFill>
            <a:schemeClr val="accent5">
              <a:hueOff val="-675965"/>
              <a:satOff val="-18095"/>
              <a:lumOff val="-627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This is awesome! It seems self-explanatory however, I don’t think any of us have a completed game in our portfolio. Cutscenes, 8 action packed levels, power-ups, abilities, story.. Our game has it all. Its an amazing accomplishment that we all made happen. </a:t>
          </a:r>
        </a:p>
      </dsp:txBody>
      <dsp:txXfrm>
        <a:off x="0" y="4694163"/>
        <a:ext cx="4534600" cy="617714"/>
      </dsp:txXfrm>
    </dsp:sp>
    <dsp:sp modelId="{13898E07-D13A-154F-B463-252F50BE319E}">
      <dsp:nvSpPr>
        <dsp:cNvPr id="0" name=""/>
        <dsp:cNvSpPr/>
      </dsp:nvSpPr>
      <dsp:spPr>
        <a:xfrm>
          <a:off x="259549" y="4495803"/>
          <a:ext cx="3174220" cy="284053"/>
        </a:xfrm>
        <a:prstGeom prst="roundRect">
          <a:avLst/>
        </a:prstGeom>
        <a:gradFill rotWithShape="0">
          <a:gsLst>
            <a:gs pos="0">
              <a:schemeClr val="accent5">
                <a:hueOff val="-675965"/>
                <a:satOff val="-18095"/>
                <a:lumOff val="-6277"/>
                <a:alphaOff val="0"/>
                <a:tint val="96000"/>
                <a:lumMod val="104000"/>
              </a:schemeClr>
            </a:gs>
            <a:gs pos="100000">
              <a:schemeClr val="accent5">
                <a:hueOff val="-675965"/>
                <a:satOff val="-18095"/>
                <a:lumOff val="-6277"/>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We completed a full game!</a:t>
          </a:r>
        </a:p>
      </dsp:txBody>
      <dsp:txXfrm>
        <a:off x="273415" y="4509669"/>
        <a:ext cx="3146488" cy="2563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3B5DA9-8886-4542-8F70-AF91F67B2C90}">
      <dsp:nvSpPr>
        <dsp:cNvPr id="0" name=""/>
        <dsp:cNvSpPr/>
      </dsp:nvSpPr>
      <dsp:spPr>
        <a:xfrm>
          <a:off x="0" y="884788"/>
          <a:ext cx="4534600" cy="662283"/>
        </a:xfrm>
        <a:prstGeom prst="rect">
          <a:avLst/>
        </a:prstGeom>
        <a:solidFill>
          <a:schemeClr val="lt1">
            <a:alpha val="90000"/>
            <a:hueOff val="0"/>
            <a:satOff val="0"/>
            <a:lumOff val="0"/>
            <a:alphaOff val="0"/>
          </a:schemeClr>
        </a:solidFill>
        <a:ln w="9525" cap="rnd"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At the beginning of this class, we lost the only person on our team who knew how to script AI. We weren’t sure how this was going to affect our group. Luckily, Daniel was able to quickly pickup and learn how to take over this job and deliver a great experience.</a:t>
          </a:r>
        </a:p>
      </dsp:txBody>
      <dsp:txXfrm>
        <a:off x="0" y="884788"/>
        <a:ext cx="4534600" cy="662283"/>
      </dsp:txXfrm>
    </dsp:sp>
    <dsp:sp modelId="{3C1DB2B4-1E57-4744-B080-82C871545988}">
      <dsp:nvSpPr>
        <dsp:cNvPr id="0" name=""/>
        <dsp:cNvSpPr/>
      </dsp:nvSpPr>
      <dsp:spPr>
        <a:xfrm>
          <a:off x="222852" y="700143"/>
          <a:ext cx="3174220" cy="274984"/>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We lost team members</a:t>
          </a:r>
        </a:p>
      </dsp:txBody>
      <dsp:txXfrm>
        <a:off x="236276" y="713567"/>
        <a:ext cx="3147372" cy="248136"/>
      </dsp:txXfrm>
    </dsp:sp>
    <dsp:sp modelId="{A75E6E76-ED45-624E-BAA5-AA022E4AB1C1}">
      <dsp:nvSpPr>
        <dsp:cNvPr id="0" name=""/>
        <dsp:cNvSpPr/>
      </dsp:nvSpPr>
      <dsp:spPr>
        <a:xfrm>
          <a:off x="0" y="2190974"/>
          <a:ext cx="4534600" cy="679495"/>
        </a:xfrm>
        <a:prstGeom prst="rect">
          <a:avLst/>
        </a:prstGeom>
        <a:solidFill>
          <a:schemeClr val="lt1">
            <a:alpha val="90000"/>
            <a:hueOff val="0"/>
            <a:satOff val="0"/>
            <a:lumOff val="0"/>
            <a:alphaOff val="0"/>
          </a:schemeClr>
        </a:solidFill>
        <a:ln w="9525" cap="rnd" cmpd="sng" algn="ctr">
          <a:solidFill>
            <a:schemeClr val="accent5">
              <a:hueOff val="-225322"/>
              <a:satOff val="-6032"/>
              <a:lumOff val="-20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It was difficult when we lost a team member who was with us since the beginning. We had a new team member who came to our team with the promise of wanting to do good work. The member quickly became unresponsive to us and delivered poor quality work.</a:t>
          </a:r>
        </a:p>
      </dsp:txBody>
      <dsp:txXfrm>
        <a:off x="0" y="2190974"/>
        <a:ext cx="4534600" cy="679495"/>
      </dsp:txXfrm>
    </dsp:sp>
    <dsp:sp modelId="{F7D6CB39-DB50-ED48-B04E-92160E61B823}">
      <dsp:nvSpPr>
        <dsp:cNvPr id="0" name=""/>
        <dsp:cNvSpPr/>
      </dsp:nvSpPr>
      <dsp:spPr>
        <a:xfrm>
          <a:off x="171618" y="1919343"/>
          <a:ext cx="3174220" cy="325730"/>
        </a:xfrm>
        <a:prstGeom prst="roundRect">
          <a:avLst/>
        </a:prstGeom>
        <a:gradFill rotWithShape="0">
          <a:gsLst>
            <a:gs pos="0">
              <a:schemeClr val="accent5">
                <a:hueOff val="-225322"/>
                <a:satOff val="-6032"/>
                <a:lumOff val="-2092"/>
                <a:alphaOff val="0"/>
                <a:tint val="96000"/>
                <a:lumMod val="104000"/>
              </a:schemeClr>
            </a:gs>
            <a:gs pos="100000">
              <a:schemeClr val="accent5">
                <a:hueOff val="-225322"/>
                <a:satOff val="-6032"/>
                <a:lumOff val="-2092"/>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We had unresponsive and unproductive members</a:t>
          </a:r>
        </a:p>
      </dsp:txBody>
      <dsp:txXfrm>
        <a:off x="187519" y="1935244"/>
        <a:ext cx="3142418" cy="293928"/>
      </dsp:txXfrm>
    </dsp:sp>
    <dsp:sp modelId="{E5CB8125-D10C-F242-97A8-154A985880C9}">
      <dsp:nvSpPr>
        <dsp:cNvPr id="0" name=""/>
        <dsp:cNvSpPr/>
      </dsp:nvSpPr>
      <dsp:spPr>
        <a:xfrm>
          <a:off x="0" y="3546594"/>
          <a:ext cx="4534600" cy="796810"/>
        </a:xfrm>
        <a:prstGeom prst="rect">
          <a:avLst/>
        </a:prstGeom>
        <a:solidFill>
          <a:schemeClr val="lt1">
            <a:alpha val="90000"/>
            <a:hueOff val="0"/>
            <a:satOff val="0"/>
            <a:lumOff val="0"/>
            <a:alphaOff val="0"/>
          </a:schemeClr>
        </a:solidFill>
        <a:ln w="9525" cap="rnd" cmpd="sng" algn="ctr">
          <a:solidFill>
            <a:schemeClr val="accent5">
              <a:hueOff val="-450643"/>
              <a:satOff val="-12063"/>
              <a:lumOff val="-418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This is something you hear about all the time, but it was a real thing on this project. It happened without us knowing. There would be things we said we needed to “fix” that ended up being new features and it really hurt us on the project. </a:t>
          </a:r>
        </a:p>
      </dsp:txBody>
      <dsp:txXfrm>
        <a:off x="0" y="3546594"/>
        <a:ext cx="4534600" cy="796810"/>
      </dsp:txXfrm>
    </dsp:sp>
    <dsp:sp modelId="{3FD64400-B248-0541-BE48-6F650B61DEF2}">
      <dsp:nvSpPr>
        <dsp:cNvPr id="0" name=""/>
        <dsp:cNvSpPr/>
      </dsp:nvSpPr>
      <dsp:spPr>
        <a:xfrm>
          <a:off x="222852" y="3240130"/>
          <a:ext cx="3174220" cy="311712"/>
        </a:xfrm>
        <a:prstGeom prst="roundRect">
          <a:avLst/>
        </a:prstGeom>
        <a:gradFill rotWithShape="0">
          <a:gsLst>
            <a:gs pos="0">
              <a:schemeClr val="accent5">
                <a:hueOff val="-450643"/>
                <a:satOff val="-12063"/>
                <a:lumOff val="-4185"/>
                <a:alphaOff val="0"/>
                <a:tint val="96000"/>
                <a:lumMod val="104000"/>
              </a:schemeClr>
            </a:gs>
            <a:gs pos="100000">
              <a:schemeClr val="accent5">
                <a:hueOff val="-450643"/>
                <a:satOff val="-12063"/>
                <a:lumOff val="-4185"/>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Scope creep </a:t>
          </a:r>
        </a:p>
      </dsp:txBody>
      <dsp:txXfrm>
        <a:off x="238069" y="3255347"/>
        <a:ext cx="3143786" cy="281278"/>
      </dsp:txXfrm>
    </dsp:sp>
    <dsp:sp modelId="{9B163C36-0995-0F42-AAAA-FBD0E5B52F4B}">
      <dsp:nvSpPr>
        <dsp:cNvPr id="0" name=""/>
        <dsp:cNvSpPr/>
      </dsp:nvSpPr>
      <dsp:spPr>
        <a:xfrm>
          <a:off x="0" y="4990086"/>
          <a:ext cx="4534600" cy="617714"/>
        </a:xfrm>
        <a:prstGeom prst="rect">
          <a:avLst/>
        </a:prstGeom>
        <a:solidFill>
          <a:schemeClr val="lt1">
            <a:alpha val="90000"/>
            <a:hueOff val="0"/>
            <a:satOff val="0"/>
            <a:lumOff val="0"/>
            <a:alphaOff val="0"/>
          </a:schemeClr>
        </a:solidFill>
        <a:ln w="9525" cap="rnd" cmpd="sng" algn="ctr">
          <a:solidFill>
            <a:schemeClr val="accent5">
              <a:hueOff val="-675965"/>
              <a:satOff val="-18095"/>
              <a:lumOff val="-627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51935" tIns="145796" rIns="351935" bIns="56896" numCol="1" spcCol="1270" anchor="t" anchorCtr="0">
          <a:noAutofit/>
        </a:bodyPr>
        <a:lstStyle/>
        <a:p>
          <a:pPr marL="57150" lvl="1" indent="-57150" algn="l" defTabSz="355600">
            <a:lnSpc>
              <a:spcPct val="90000"/>
            </a:lnSpc>
            <a:spcBef>
              <a:spcPct val="0"/>
            </a:spcBef>
            <a:spcAft>
              <a:spcPct val="15000"/>
            </a:spcAft>
            <a:buChar char="•"/>
          </a:pPr>
          <a:r>
            <a:rPr lang="en-US" sz="800" kern="1200" dirty="0"/>
            <a:t>There were A LOT of merge conflicts on this project. This was probably the first time many of the team used a VCS. We were even working in separate areas of the code. We really ran into issues when our work started overlapping. Commit often is the best way to prevent this. </a:t>
          </a:r>
        </a:p>
      </dsp:txBody>
      <dsp:txXfrm>
        <a:off x="0" y="4990086"/>
        <a:ext cx="4534600" cy="617714"/>
      </dsp:txXfrm>
    </dsp:sp>
    <dsp:sp modelId="{13898E07-D13A-154F-B463-252F50BE319E}">
      <dsp:nvSpPr>
        <dsp:cNvPr id="0" name=""/>
        <dsp:cNvSpPr/>
      </dsp:nvSpPr>
      <dsp:spPr>
        <a:xfrm>
          <a:off x="252824" y="4800600"/>
          <a:ext cx="3174220" cy="284053"/>
        </a:xfrm>
        <a:prstGeom prst="roundRect">
          <a:avLst/>
        </a:prstGeom>
        <a:gradFill rotWithShape="0">
          <a:gsLst>
            <a:gs pos="0">
              <a:schemeClr val="accent5">
                <a:hueOff val="-675965"/>
                <a:satOff val="-18095"/>
                <a:lumOff val="-6277"/>
                <a:alphaOff val="0"/>
                <a:tint val="96000"/>
                <a:lumMod val="104000"/>
              </a:schemeClr>
            </a:gs>
            <a:gs pos="100000">
              <a:schemeClr val="accent5">
                <a:hueOff val="-675965"/>
                <a:satOff val="-18095"/>
                <a:lumOff val="-6277"/>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9978" tIns="0" rIns="119978" bIns="0" numCol="1" spcCol="1270" anchor="ctr" anchorCtr="0">
          <a:noAutofit/>
        </a:bodyPr>
        <a:lstStyle/>
        <a:p>
          <a:pPr marL="0" lvl="0" indent="0" algn="l" defTabSz="355600">
            <a:lnSpc>
              <a:spcPct val="90000"/>
            </a:lnSpc>
            <a:spcBef>
              <a:spcPct val="0"/>
            </a:spcBef>
            <a:spcAft>
              <a:spcPct val="35000"/>
            </a:spcAft>
            <a:buNone/>
          </a:pPr>
          <a:r>
            <a:rPr lang="en-US" sz="800" kern="1200" dirty="0"/>
            <a:t>Version Control Issues</a:t>
          </a:r>
        </a:p>
      </dsp:txBody>
      <dsp:txXfrm>
        <a:off x="266690" y="4814466"/>
        <a:ext cx="3146488" cy="25632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285B2C-1D39-4048-967F-A1F6A22C9ACA}" type="datetimeFigureOut">
              <a:rPr lang="en-US" smtClean="0"/>
              <a:pPr/>
              <a:t>3/25/2022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F8BC9D-39CB-4A22-95C8-221047EFB469}" type="slidenum">
              <a:rPr lang="en-US" smtClean="0"/>
              <a:pPr/>
              <a:t>‹#›</a:t>
            </a:fld>
            <a:endParaRPr lang="en-US"/>
          </a:p>
        </p:txBody>
      </p:sp>
    </p:spTree>
    <p:extLst>
      <p:ext uri="{BB962C8B-B14F-4D97-AF65-F5344CB8AC3E}">
        <p14:creationId xmlns:p14="http://schemas.microsoft.com/office/powerpoint/2010/main" val="1880774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F8BC9D-39CB-4A22-95C8-221047EFB469}" type="slidenum">
              <a:rPr lang="en-US" smtClean="0"/>
              <a:pPr/>
              <a:t>1</a:t>
            </a:fld>
            <a:endParaRPr lang="en-US"/>
          </a:p>
        </p:txBody>
      </p:sp>
    </p:spTree>
    <p:extLst>
      <p:ext uri="{BB962C8B-B14F-4D97-AF65-F5344CB8AC3E}">
        <p14:creationId xmlns:p14="http://schemas.microsoft.com/office/powerpoint/2010/main" val="3968760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F8BC9D-39CB-4A22-95C8-221047EFB469}" type="slidenum">
              <a:rPr lang="en-US" smtClean="0"/>
              <a:pPr/>
              <a:t>2</a:t>
            </a:fld>
            <a:endParaRPr lang="en-US"/>
          </a:p>
        </p:txBody>
      </p:sp>
    </p:spTree>
    <p:extLst>
      <p:ext uri="{BB962C8B-B14F-4D97-AF65-F5344CB8AC3E}">
        <p14:creationId xmlns:p14="http://schemas.microsoft.com/office/powerpoint/2010/main" val="3667256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Prototype = PP2 first milestone</a:t>
            </a:r>
          </a:p>
          <a:p>
            <a:r>
              <a:rPr lang="en-US" dirty="0"/>
              <a:t>First Playable = PP2 final milestone</a:t>
            </a:r>
          </a:p>
          <a:p>
            <a:r>
              <a:rPr lang="en-US" dirty="0"/>
              <a:t>Alpha = PP3 alpha milestone</a:t>
            </a:r>
          </a:p>
          <a:p>
            <a:r>
              <a:rPr lang="en-US" dirty="0"/>
              <a:t>Final = </a:t>
            </a:r>
            <a:r>
              <a:rPr lang="en-US"/>
              <a:t>Game today </a:t>
            </a:r>
          </a:p>
        </p:txBody>
      </p:sp>
      <p:sp>
        <p:nvSpPr>
          <p:cNvPr id="4" name="Slide Number Placeholder 3"/>
          <p:cNvSpPr>
            <a:spLocks noGrp="1"/>
          </p:cNvSpPr>
          <p:nvPr>
            <p:ph type="sldNum" sz="quarter" idx="5"/>
          </p:nvPr>
        </p:nvSpPr>
        <p:spPr/>
        <p:txBody>
          <a:bodyPr/>
          <a:lstStyle/>
          <a:p>
            <a:fld id="{D6F8BC9D-39CB-4A22-95C8-221047EFB469}" type="slidenum">
              <a:rPr lang="en-US" smtClean="0"/>
              <a:pPr/>
              <a:t>3</a:t>
            </a:fld>
            <a:endParaRPr lang="en-US"/>
          </a:p>
        </p:txBody>
      </p:sp>
    </p:spTree>
    <p:extLst>
      <p:ext uri="{BB962C8B-B14F-4D97-AF65-F5344CB8AC3E}">
        <p14:creationId xmlns:p14="http://schemas.microsoft.com/office/powerpoint/2010/main" val="3643874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19314" y="596019"/>
            <a:ext cx="7510506" cy="3213982"/>
          </a:xfrm>
        </p:spPr>
        <p:txBody>
          <a:bodyPr anchor="b">
            <a:normAutofit/>
          </a:bodyPr>
          <a:lstStyle>
            <a:lvl1pPr algn="ctr">
              <a:defRPr sz="40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819314" y="3886200"/>
            <a:ext cx="7510506" cy="2219108"/>
          </a:xfrm>
        </p:spPr>
        <p:txBody>
          <a:bodyPr anchor="t">
            <a:normAutofit/>
          </a:bodyPr>
          <a:lstStyle>
            <a:lvl1pPr marL="0" indent="0" algn="ctr">
              <a:buNone/>
              <a:defRPr sz="1800">
                <a:gradFill flip="none" rotWithShape="1">
                  <a:gsLst>
                    <a:gs pos="0">
                      <a:schemeClr val="tx1"/>
                    </a:gs>
                    <a:gs pos="100000">
                      <a:schemeClr val="tx1">
                        <a:lumMod val="75000"/>
                      </a:schemeClr>
                    </a:gs>
                  </a:gsLst>
                  <a:lin ang="0" scaled="1"/>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3622421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677" y="4377485"/>
            <a:ext cx="7413007" cy="907505"/>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7678" y="996188"/>
            <a:ext cx="7301427" cy="298112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7677" y="5284990"/>
            <a:ext cx="7413007" cy="81707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5B548D-CB1A-4257-9AB2-49DC217BF5FB}" type="datetimeFigureOut">
              <a:rPr lang="en-US" smtClean="0"/>
              <a:pPr/>
              <a:t>3/25/2022</a:t>
            </a:fld>
            <a:endParaRPr lang="en-US"/>
          </a:p>
        </p:txBody>
      </p:sp>
      <p:sp>
        <p:nvSpPr>
          <p:cNvPr id="6" name="Footer Placeholder 5"/>
          <p:cNvSpPr>
            <a:spLocks noGrp="1"/>
          </p:cNvSpPr>
          <p:nvPr>
            <p:ph type="ftr" sz="quarter" idx="11"/>
          </p:nvPr>
        </p:nvSpPr>
        <p:spPr>
          <a:xfrm>
            <a:off x="917678" y="6181344"/>
            <a:ext cx="5337278" cy="365125"/>
          </a:xfrm>
        </p:spPr>
        <p:txBody>
          <a:bodyPr/>
          <a:lstStyle/>
          <a:p>
            <a:endParaRPr lang="en-US"/>
          </a:p>
        </p:txBody>
      </p:sp>
      <p:sp>
        <p:nvSpPr>
          <p:cNvPr id="7" name="Slide Number Placeholder 6"/>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320883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596018"/>
            <a:ext cx="7511474" cy="3137782"/>
          </a:xfrm>
        </p:spPr>
        <p:txBody>
          <a:bodyPr anchor="ctr">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18347" y="4343400"/>
            <a:ext cx="7511474" cy="1758660"/>
          </a:xfrm>
        </p:spPr>
        <p:txBody>
          <a:bodyPr anchor="ctr">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982120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583818" y="860276"/>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7888822" y="29859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084942" y="596018"/>
            <a:ext cx="6974115" cy="304407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436" y="3650606"/>
            <a:ext cx="6631128" cy="381000"/>
          </a:xfrm>
        </p:spPr>
        <p:txBody>
          <a:bodyPr anchor="ctr">
            <a:normAutofit/>
          </a:bodyPr>
          <a:lstStyle>
            <a:lvl1pPr marL="0" indent="0">
              <a:buFontTx/>
              <a:buNone/>
              <a:defRPr sz="1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818347" y="4641206"/>
            <a:ext cx="7511473" cy="1447800"/>
          </a:xfrm>
        </p:spPr>
        <p:txBody>
          <a:bodyPr anchor="ctr">
            <a:normAutofit/>
          </a:bodyPr>
          <a:lstStyle>
            <a:lvl1pPr marL="0" indent="0" algn="l">
              <a:buNone/>
              <a:defRPr sz="1800">
                <a:gradFill flip="none" rotWithShape="1">
                  <a:gsLst>
                    <a:gs pos="0">
                      <a:schemeClr val="tx1"/>
                    </a:gs>
                    <a:gs pos="100000">
                      <a:schemeClr val="tx1">
                        <a:lumMod val="75000"/>
                      </a:schemeClr>
                    </a:gs>
                  </a:gsLst>
                  <a:lin ang="0" scaled="1"/>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9919539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8347" y="3603566"/>
            <a:ext cx="7512338" cy="1468800"/>
          </a:xfrm>
        </p:spPr>
        <p:txBody>
          <a:bodyPr anchor="b">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21015" y="5072366"/>
            <a:ext cx="7512339" cy="1029694"/>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40432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extBox 12"/>
          <p:cNvSpPr txBox="1"/>
          <p:nvPr/>
        </p:nvSpPr>
        <p:spPr>
          <a:xfrm>
            <a:off x="583818" y="75385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6" name="TextBox 15"/>
          <p:cNvSpPr txBox="1"/>
          <p:nvPr/>
        </p:nvSpPr>
        <p:spPr>
          <a:xfrm>
            <a:off x="7887556" y="2879498"/>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084942" y="596018"/>
            <a:ext cx="6974115" cy="284436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18347" y="3886200"/>
            <a:ext cx="7512338" cy="1053662"/>
          </a:xfrm>
        </p:spPr>
        <p:txBody>
          <a:bodyPr vert="horz" lIns="91440" tIns="45720" rIns="91440" bIns="45720" rtlCol="0" anchor="b">
            <a:normAutofit/>
          </a:bodyPr>
          <a:lstStyle>
            <a:lvl1pPr>
              <a:buNone/>
              <a:defRPr lang="en-US" sz="2000" b="0" cap="all" dirty="0">
                <a:ln w="3175" cmpd="sng">
                  <a:noFill/>
                </a:ln>
                <a:gradFill flip="none" rotWithShape="1">
                  <a:gsLst>
                    <a:gs pos="0">
                      <a:schemeClr val="tx1"/>
                    </a:gs>
                    <a:gs pos="100000">
                      <a:schemeClr val="tx1">
                        <a:lumMod val="75000"/>
                      </a:schemeClr>
                    </a:gs>
                  </a:gsLst>
                  <a:lin ang="0" scaled="1"/>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18347" y="4939862"/>
            <a:ext cx="7512338" cy="1162198"/>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23836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18346" y="596018"/>
            <a:ext cx="7511473" cy="2756783"/>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18346" y="3682941"/>
            <a:ext cx="7511473" cy="1049283"/>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18347" y="4732224"/>
            <a:ext cx="7511472" cy="1369836"/>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2047981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18347" y="596018"/>
            <a:ext cx="7511473" cy="131248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0138103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1708" y="596018"/>
            <a:ext cx="1778112" cy="550604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8347" y="596018"/>
            <a:ext cx="5624137" cy="550604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463886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4213976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9314" y="3270698"/>
            <a:ext cx="7510506" cy="1823305"/>
          </a:xfrm>
        </p:spPr>
        <p:txBody>
          <a:bodyPr anchor="b">
            <a:normAutofit/>
          </a:bodyPr>
          <a:lstStyle>
            <a:lvl1pPr algn="r">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819314" y="5103810"/>
            <a:ext cx="7510506" cy="998250"/>
          </a:xfrm>
        </p:spPr>
        <p:txBody>
          <a:bodyPr anchor="t">
            <a:normAutofit/>
          </a:bodyPr>
          <a:lstStyle>
            <a:lvl1pPr marL="0" indent="0" algn="r">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5B548D-CB1A-4257-9AB2-49DC217BF5FB}" type="datetimeFigureOut">
              <a:rPr lang="en-US" smtClean="0"/>
              <a:pPr/>
              <a:t>3/25/2022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3615313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347" y="2060898"/>
            <a:ext cx="3685073" cy="4031331"/>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0580" y="2060898"/>
            <a:ext cx="3689239" cy="403133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5B548D-CB1A-4257-9AB2-49DC217BF5FB}" type="datetimeFigureOut">
              <a:rPr lang="en-US" smtClean="0"/>
              <a:pPr/>
              <a:t>3/25/2022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2644751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6306" y="2060898"/>
            <a:ext cx="3397113" cy="733596"/>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8347" y="2786027"/>
            <a:ext cx="3685073"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10150" y="2060898"/>
            <a:ext cx="3419670" cy="725129"/>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65" y="2786027"/>
            <a:ext cx="3701520"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A5B548D-CB1A-4257-9AB2-49DC217BF5FB}" type="datetimeFigureOut">
              <a:rPr lang="en-US" smtClean="0"/>
              <a:pPr/>
              <a:t>3/25/2022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3148869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6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A5B548D-CB1A-4257-9AB2-49DC217BF5FB}" type="datetimeFigureOut">
              <a:rPr lang="en-US" smtClean="0"/>
              <a:pPr/>
              <a:t>3/25/2022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400399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5B548D-CB1A-4257-9AB2-49DC217BF5FB}" type="datetimeFigureOut">
              <a:rPr lang="en-US" smtClean="0"/>
              <a:pPr/>
              <a:t>3/25/2022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551841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1754928"/>
            <a:ext cx="2729523" cy="1371600"/>
          </a:xfrm>
        </p:spPr>
        <p:txBody>
          <a:bodyPr anchor="b">
            <a:normAutofit/>
          </a:bodyPr>
          <a:lstStyle>
            <a:lvl1pPr algn="l">
              <a:defRPr sz="2200" b="0"/>
            </a:lvl1pPr>
          </a:lstStyle>
          <a:p>
            <a:r>
              <a:rPr lang="en-US"/>
              <a:t>Click to edit Master title style</a:t>
            </a:r>
            <a:endParaRPr lang="en-US" dirty="0"/>
          </a:p>
        </p:txBody>
      </p:sp>
      <p:sp>
        <p:nvSpPr>
          <p:cNvPr id="3" name="Content Placeholder 2"/>
          <p:cNvSpPr>
            <a:spLocks noGrp="1"/>
          </p:cNvSpPr>
          <p:nvPr>
            <p:ph idx="1"/>
          </p:nvPr>
        </p:nvSpPr>
        <p:spPr>
          <a:xfrm>
            <a:off x="3828856" y="596018"/>
            <a:ext cx="4500964" cy="5506041"/>
          </a:xfrm>
        </p:spPr>
        <p:txBody>
          <a:bodyPr anchor="ctr">
            <a:normAutofit/>
          </a:bodyPr>
          <a:lstStyle>
            <a:lvl1pPr>
              <a:defRPr sz="1800"/>
            </a:lvl1pPr>
            <a:lvl2pPr>
              <a:defRPr sz="1600"/>
            </a:lvl2pPr>
            <a:lvl3pPr>
              <a:defRPr sz="1400"/>
            </a:lvl3pPr>
            <a:lvl4pPr>
              <a:defRPr sz="12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8347" y="3126528"/>
            <a:ext cx="2729523"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5B548D-CB1A-4257-9AB2-49DC217BF5FB}" type="datetimeFigureOut">
              <a:rPr lang="en-US" smtClean="0"/>
              <a:pPr/>
              <a:t>3/25/2022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1249706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347" y="1898269"/>
            <a:ext cx="4423803"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15442" y="-18288"/>
            <a:ext cx="2500062"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17318" y="3269869"/>
            <a:ext cx="4423803"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23649" y="6181344"/>
            <a:ext cx="718502" cy="365125"/>
          </a:xfrm>
        </p:spPr>
        <p:txBody>
          <a:bodyPr/>
          <a:lstStyle/>
          <a:p>
            <a:fld id="{CA5B548D-CB1A-4257-9AB2-49DC217BF5FB}" type="datetimeFigureOut">
              <a:rPr lang="en-US" smtClean="0"/>
              <a:pPr/>
              <a:t>3/25/2022</a:t>
            </a:fld>
            <a:endParaRPr lang="en-US"/>
          </a:p>
        </p:txBody>
      </p:sp>
      <p:sp>
        <p:nvSpPr>
          <p:cNvPr id="6" name="Footer Placeholder 5"/>
          <p:cNvSpPr>
            <a:spLocks noGrp="1"/>
          </p:cNvSpPr>
          <p:nvPr>
            <p:ph type="ftr" sz="quarter" idx="11"/>
          </p:nvPr>
        </p:nvSpPr>
        <p:spPr>
          <a:xfrm>
            <a:off x="818348" y="6181344"/>
            <a:ext cx="3705300" cy="365125"/>
          </a:xfrm>
        </p:spPr>
        <p:txBody>
          <a:bodyPr/>
          <a:lstStyle/>
          <a:p>
            <a:endParaRPr lang="en-US"/>
          </a:p>
        </p:txBody>
      </p:sp>
      <p:sp>
        <p:nvSpPr>
          <p:cNvPr id="7" name="Slide Number Placeholder 6"/>
          <p:cNvSpPr>
            <a:spLocks noGrp="1"/>
          </p:cNvSpPr>
          <p:nvPr>
            <p:ph type="sldNum" sz="quarter" idx="12"/>
          </p:nvPr>
        </p:nvSpPr>
        <p:spPr>
          <a:xfrm>
            <a:off x="8024262" y="6181344"/>
            <a:ext cx="305186" cy="329250"/>
          </a:xfrm>
        </p:spPr>
        <p:txBody>
          <a:bodyPr/>
          <a:lstStyle/>
          <a:p>
            <a:fld id="{A4994337-D6BD-467C-A815-F34C8AAA87FA}" type="slidenum">
              <a:rPr lang="en-US" smtClean="0"/>
              <a:pPr/>
              <a:t>‹#›</a:t>
            </a:fld>
            <a:endParaRPr lang="en-US"/>
          </a:p>
        </p:txBody>
      </p:sp>
    </p:spTree>
    <p:extLst>
      <p:ext uri="{BB962C8B-B14F-4D97-AF65-F5344CB8AC3E}">
        <p14:creationId xmlns:p14="http://schemas.microsoft.com/office/powerpoint/2010/main" val="3934436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8347" y="596018"/>
            <a:ext cx="7511473" cy="13124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18348" y="2060898"/>
            <a:ext cx="7511472" cy="404116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51708" y="6178260"/>
            <a:ext cx="1287464"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CA5B548D-CB1A-4257-9AB2-49DC217BF5FB}" type="datetimeFigureOut">
              <a:rPr lang="en-US" smtClean="0"/>
              <a:pPr/>
              <a:t>3/25/2022</a:t>
            </a:fld>
            <a:endParaRPr lang="en-US"/>
          </a:p>
        </p:txBody>
      </p:sp>
      <p:sp>
        <p:nvSpPr>
          <p:cNvPr id="5" name="Footer Placeholder 4"/>
          <p:cNvSpPr>
            <a:spLocks noGrp="1"/>
          </p:cNvSpPr>
          <p:nvPr>
            <p:ph type="ftr" sz="quarter" idx="3"/>
          </p:nvPr>
        </p:nvSpPr>
        <p:spPr>
          <a:xfrm>
            <a:off x="818347" y="6178260"/>
            <a:ext cx="5624137" cy="365125"/>
          </a:xfrm>
          <a:prstGeom prst="rect">
            <a:avLst/>
          </a:prstGeom>
        </p:spPr>
        <p:txBody>
          <a:bodyPr vert="horz" lIns="91440" tIns="45720" rIns="91440" bIns="45720" rtlCol="0" anchor="ctr"/>
          <a:lstStyle>
            <a:lvl1pPr algn="l">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7917202" y="6178260"/>
            <a:ext cx="413483"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A4994337-D6BD-467C-A815-F34C8AAA87FA}" type="slidenum">
              <a:rPr lang="en-US" smtClean="0"/>
              <a:pPr/>
              <a:t>‹#›</a:t>
            </a:fld>
            <a:endParaRPr lang="en-US"/>
          </a:p>
        </p:txBody>
      </p:sp>
    </p:spTree>
    <p:extLst>
      <p:ext uri="{BB962C8B-B14F-4D97-AF65-F5344CB8AC3E}">
        <p14:creationId xmlns:p14="http://schemas.microsoft.com/office/powerpoint/2010/main" val="2682497190"/>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2800" kern="1200" cap="all">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30000"/>
        <a:buFont typeface="Arial"/>
        <a:buChar char="•"/>
        <a:defRPr sz="18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30000"/>
        <a:buFont typeface="Arial"/>
        <a:buChar char="•"/>
        <a:defRPr sz="16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30000"/>
        <a:buFont typeface="Arial"/>
        <a:buChar char="•"/>
        <a:defRPr sz="1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30000"/>
        <a:buFont typeface="Arial"/>
        <a:buChar char="•"/>
        <a:defRPr sz="1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30000"/>
        <a:buFont typeface="Arial"/>
        <a:buChar char="•"/>
        <a:defRPr sz="12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2.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comments" Target="../comments/comment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comments" Target="../comments/comment5.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openxmlformats.org/officeDocument/2006/relationships/comments" Target="../comments/comment6.xm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Logo&#10;&#10;Description automatically generated">
            <a:extLst>
              <a:ext uri="{FF2B5EF4-FFF2-40B4-BE49-F238E27FC236}">
                <a16:creationId xmlns:a16="http://schemas.microsoft.com/office/drawing/2014/main" id="{AA9A907B-DB30-734E-8131-A885575304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609600"/>
            <a:ext cx="5410200" cy="5410200"/>
          </a:xfrm>
          <a:prstGeom prst="rect">
            <a:avLst/>
          </a:prstGeom>
        </p:spPr>
      </p:pic>
      <p:sp>
        <p:nvSpPr>
          <p:cNvPr id="4" name="TextBox 3"/>
          <p:cNvSpPr txBox="1"/>
          <p:nvPr/>
        </p:nvSpPr>
        <p:spPr>
          <a:xfrm>
            <a:off x="5638800" y="1143000"/>
            <a:ext cx="1539875" cy="862013"/>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i="1" dirty="0">
                <a:solidFill>
                  <a:srgbClr val="FFFFFF"/>
                </a:solidFill>
                <a:effectLst>
                  <a:outerShdw blurRad="38100" dist="38100" dir="2700000" algn="tl">
                    <a:srgbClr val="000000">
                      <a:alpha val="43137"/>
                    </a:srgbClr>
                  </a:outerShdw>
                </a:effectLst>
              </a:rPr>
              <a:t>A game by </a:t>
            </a:r>
          </a:p>
        </p:txBody>
      </p:sp>
      <p:sp>
        <p:nvSpPr>
          <p:cNvPr id="6" name="Title 5"/>
          <p:cNvSpPr>
            <a:spLocks noGrp="1"/>
          </p:cNvSpPr>
          <p:nvPr>
            <p:ph type="ctrTitle"/>
          </p:nvPr>
        </p:nvSpPr>
        <p:spPr>
          <a:xfrm>
            <a:off x="495776" y="1371600"/>
            <a:ext cx="3711839" cy="2307709"/>
          </a:xfrm>
        </p:spPr>
        <p:txBody>
          <a:bodyPr vert="horz" lIns="91440" tIns="45720" rIns="91440" bIns="45720" rtlCol="0" anchor="b">
            <a:normAutofit/>
          </a:bodyPr>
          <a:lstStyle/>
          <a:p>
            <a:pPr algn="l">
              <a:lnSpc>
                <a:spcPct val="90000"/>
              </a:lnSpc>
            </a:pPr>
            <a:r>
              <a:rPr lang="en-US" sz="4800" kern="1200" dirty="0">
                <a:solidFill>
                  <a:schemeClr val="tx1"/>
                </a:solidFill>
                <a:effectLst>
                  <a:outerShdw blurRad="38100" dist="38100" dir="2700000" algn="tl">
                    <a:srgbClr val="000000">
                      <a:alpha val="43137"/>
                    </a:srgbClr>
                  </a:outerShdw>
                </a:effectLst>
                <a:latin typeface="+mj-lt"/>
                <a:ea typeface="+mj-ea"/>
                <a:cs typeface="+mj-cs"/>
              </a:rPr>
              <a:t>The Elemental Palace</a:t>
            </a:r>
          </a:p>
        </p:txBody>
      </p:sp>
      <p:sp>
        <p:nvSpPr>
          <p:cNvPr id="3" name="Subtitle 2"/>
          <p:cNvSpPr>
            <a:spLocks noGrp="1"/>
          </p:cNvSpPr>
          <p:nvPr>
            <p:ph type="subTitle" idx="1"/>
          </p:nvPr>
        </p:nvSpPr>
        <p:spPr>
          <a:xfrm>
            <a:off x="495776" y="3543300"/>
            <a:ext cx="2678858" cy="1961663"/>
          </a:xfrm>
        </p:spPr>
        <p:txBody>
          <a:bodyPr vert="horz" lIns="91440" tIns="45720" rIns="91440" bIns="45720" numCol="1" rtlCol="0">
            <a:normAutofit fontScale="85000" lnSpcReduction="20000"/>
          </a:bodyPr>
          <a:lstStyle/>
          <a:p>
            <a:pPr algn="l">
              <a:lnSpc>
                <a:spcPct val="90000"/>
              </a:lnSpc>
              <a:spcBef>
                <a:spcPts val="1000"/>
              </a:spcBef>
            </a:pPr>
            <a:endParaRPr lang="en-US" sz="1700" kern="1200" dirty="0">
              <a:solidFill>
                <a:schemeClr val="tx1"/>
              </a:solidFill>
              <a:latin typeface="+mn-lt"/>
              <a:ea typeface="+mn-ea"/>
              <a:cs typeface="+mn-cs"/>
            </a:endParaRPr>
          </a:p>
          <a:p>
            <a:pPr algn="l">
              <a:lnSpc>
                <a:spcPct val="90000"/>
              </a:lnSpc>
              <a:spcBef>
                <a:spcPts val="1000"/>
              </a:spcBef>
            </a:pPr>
            <a:r>
              <a:rPr lang="en-US" sz="1700" kern="1200" dirty="0">
                <a:solidFill>
                  <a:schemeClr val="tx1"/>
                </a:solidFill>
                <a:latin typeface="+mn-lt"/>
                <a:ea typeface="+mn-ea"/>
                <a:cs typeface="+mn-cs"/>
              </a:rPr>
              <a:t>A wizard ventures into an old palace in search of a magic tome containing elemental power, but when he arrives, he finds the tower overrun by strange creatures and dangers.  </a:t>
            </a:r>
          </a:p>
          <a:p>
            <a:pPr algn="l">
              <a:lnSpc>
                <a:spcPct val="90000"/>
              </a:lnSpc>
              <a:spcBef>
                <a:spcPts val="1000"/>
              </a:spcBef>
            </a:pPr>
            <a:r>
              <a:rPr lang="en-US" sz="1700" kern="1200" dirty="0">
                <a:solidFill>
                  <a:schemeClr val="tx1"/>
                </a:solidFill>
                <a:latin typeface="+mn-lt"/>
                <a:ea typeface="+mn-ea"/>
                <a:cs typeface="+mn-cs"/>
              </a:rPr>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ctrTitle"/>
          </p:nvPr>
        </p:nvSpPr>
        <p:spPr>
          <a:xfrm>
            <a:off x="2533872" y="5867400"/>
            <a:ext cx="4238562" cy="552125"/>
          </a:xfrm>
        </p:spPr>
        <p:txBody>
          <a:bodyPr anchor="ctr">
            <a:normAutofit fontScale="90000"/>
          </a:bodyPr>
          <a:lstStyle/>
          <a:p>
            <a:r>
              <a:rPr lang="en-US" sz="5700" dirty="0">
                <a:effectLst>
                  <a:outerShdw blurRad="38100" dist="38100" dir="2700000" algn="tl">
                    <a:srgbClr val="000000">
                      <a:alpha val="43137"/>
                    </a:srgbClr>
                  </a:outerShdw>
                </a:effectLst>
              </a:rPr>
              <a:t>The Team</a:t>
            </a:r>
          </a:p>
        </p:txBody>
      </p:sp>
      <p:pic>
        <p:nvPicPr>
          <p:cNvPr id="7" name="Picture 6">
            <a:extLst>
              <a:ext uri="{FF2B5EF4-FFF2-40B4-BE49-F238E27FC236}">
                <a16:creationId xmlns:a16="http://schemas.microsoft.com/office/drawing/2014/main" id="{F01DA1F6-30BA-2E47-A96C-A1CD4DEA52BF}"/>
              </a:ext>
            </a:extLst>
          </p:cNvPr>
          <p:cNvPicPr>
            <a:picLocks noChangeAspect="1"/>
          </p:cNvPicPr>
          <p:nvPr/>
        </p:nvPicPr>
        <p:blipFill>
          <a:blip r:embed="rId3"/>
          <a:stretch>
            <a:fillRect/>
          </a:stretch>
        </p:blipFill>
        <p:spPr>
          <a:xfrm>
            <a:off x="3243834" y="798957"/>
            <a:ext cx="2818638" cy="2818638"/>
          </a:xfrm>
          <a:prstGeom prst="rect">
            <a:avLst/>
          </a:prstGeom>
        </p:spPr>
      </p:pic>
      <p:pic>
        <p:nvPicPr>
          <p:cNvPr id="4" name="Picture 3">
            <a:extLst>
              <a:ext uri="{FF2B5EF4-FFF2-40B4-BE49-F238E27FC236}">
                <a16:creationId xmlns:a16="http://schemas.microsoft.com/office/drawing/2014/main" id="{126202C1-7DDF-3F46-B52F-880906B385B9}"/>
              </a:ext>
            </a:extLst>
          </p:cNvPr>
          <p:cNvPicPr>
            <a:picLocks noChangeAspect="1"/>
          </p:cNvPicPr>
          <p:nvPr/>
        </p:nvPicPr>
        <p:blipFill>
          <a:blip r:embed="rId4"/>
          <a:stretch>
            <a:fillRect/>
          </a:stretch>
        </p:blipFill>
        <p:spPr>
          <a:xfrm>
            <a:off x="6137910" y="798957"/>
            <a:ext cx="2818638" cy="2818638"/>
          </a:xfrm>
          <a:prstGeom prst="rect">
            <a:avLst/>
          </a:prstGeom>
        </p:spPr>
      </p:pic>
      <p:pic>
        <p:nvPicPr>
          <p:cNvPr id="2" name="Picture 1">
            <a:extLst>
              <a:ext uri="{FF2B5EF4-FFF2-40B4-BE49-F238E27FC236}">
                <a16:creationId xmlns:a16="http://schemas.microsoft.com/office/drawing/2014/main" id="{3BB3A8F4-EC71-CF4F-BAE4-4CFA22D2A91B}"/>
              </a:ext>
            </a:extLst>
          </p:cNvPr>
          <p:cNvPicPr>
            <a:picLocks noChangeAspect="1"/>
          </p:cNvPicPr>
          <p:nvPr/>
        </p:nvPicPr>
        <p:blipFill>
          <a:blip r:embed="rId5"/>
          <a:stretch>
            <a:fillRect/>
          </a:stretch>
        </p:blipFill>
        <p:spPr>
          <a:xfrm>
            <a:off x="349758" y="798957"/>
            <a:ext cx="2818638" cy="2818638"/>
          </a:xfrm>
          <a:prstGeom prst="rect">
            <a:avLst/>
          </a:prstGeom>
        </p:spPr>
      </p:pic>
      <p:sp>
        <p:nvSpPr>
          <p:cNvPr id="10" name="TextBox 9">
            <a:extLst>
              <a:ext uri="{FF2B5EF4-FFF2-40B4-BE49-F238E27FC236}">
                <a16:creationId xmlns:a16="http://schemas.microsoft.com/office/drawing/2014/main" id="{3B306416-B157-114D-AB6F-9BC2EA6032FC}"/>
              </a:ext>
            </a:extLst>
          </p:cNvPr>
          <p:cNvSpPr txBox="1"/>
          <p:nvPr/>
        </p:nvSpPr>
        <p:spPr>
          <a:xfrm>
            <a:off x="387858" y="3787540"/>
            <a:ext cx="2780538" cy="1477328"/>
          </a:xfrm>
          <a:prstGeom prst="rect">
            <a:avLst/>
          </a:prstGeom>
          <a:noFill/>
        </p:spPr>
        <p:txBody>
          <a:bodyPr wrap="square" rtlCol="0">
            <a:spAutoFit/>
          </a:bodyPr>
          <a:lstStyle/>
          <a:p>
            <a:pPr algn="ctr"/>
            <a:r>
              <a:rPr lang="en-US" dirty="0"/>
              <a:t> Daniel Ben </a:t>
            </a:r>
            <a:r>
              <a:rPr lang="en-US" dirty="0" err="1"/>
              <a:t>Zvi</a:t>
            </a:r>
            <a:endParaRPr lang="en-US" dirty="0"/>
          </a:p>
          <a:p>
            <a:pPr marL="285750" indent="-285750">
              <a:buFont typeface="Arial" panose="020B0604020202020204" pitchFamily="34" charset="0"/>
              <a:buChar char="•"/>
            </a:pPr>
            <a:r>
              <a:rPr lang="en-US" dirty="0"/>
              <a:t>Character Movement</a:t>
            </a:r>
          </a:p>
          <a:p>
            <a:pPr marL="285750" indent="-285750">
              <a:buFont typeface="Arial" panose="020B0604020202020204" pitchFamily="34" charset="0"/>
              <a:buChar char="•"/>
            </a:pPr>
            <a:r>
              <a:rPr lang="en-US" dirty="0"/>
              <a:t>Artificial Intelligence</a:t>
            </a:r>
          </a:p>
          <a:p>
            <a:pPr marL="285750" indent="-285750">
              <a:buFont typeface="Arial" panose="020B0604020202020204" pitchFamily="34" charset="0"/>
              <a:buChar char="•"/>
            </a:pPr>
            <a:r>
              <a:rPr lang="en-US" dirty="0"/>
              <a:t>User Interface</a:t>
            </a:r>
          </a:p>
          <a:p>
            <a:pPr marL="285750" indent="-285750">
              <a:buFont typeface="Arial" panose="020B0604020202020204" pitchFamily="34" charset="0"/>
              <a:buChar char="•"/>
            </a:pPr>
            <a:r>
              <a:rPr lang="en-US" dirty="0"/>
              <a:t>Team Lead</a:t>
            </a:r>
          </a:p>
        </p:txBody>
      </p:sp>
      <p:sp>
        <p:nvSpPr>
          <p:cNvPr id="17" name="TextBox 16">
            <a:extLst>
              <a:ext uri="{FF2B5EF4-FFF2-40B4-BE49-F238E27FC236}">
                <a16:creationId xmlns:a16="http://schemas.microsoft.com/office/drawing/2014/main" id="{E7E1DF6C-D9FC-6045-AE1C-4358009AE337}"/>
              </a:ext>
            </a:extLst>
          </p:cNvPr>
          <p:cNvSpPr txBox="1"/>
          <p:nvPr/>
        </p:nvSpPr>
        <p:spPr>
          <a:xfrm>
            <a:off x="3087244" y="3787180"/>
            <a:ext cx="3131818" cy="1477328"/>
          </a:xfrm>
          <a:prstGeom prst="rect">
            <a:avLst/>
          </a:prstGeom>
          <a:noFill/>
        </p:spPr>
        <p:txBody>
          <a:bodyPr wrap="square" rtlCol="0">
            <a:spAutoFit/>
          </a:bodyPr>
          <a:lstStyle/>
          <a:p>
            <a:pPr algn="ctr"/>
            <a:r>
              <a:rPr lang="en-US" dirty="0"/>
              <a:t> William </a:t>
            </a:r>
            <a:r>
              <a:rPr lang="en-US" dirty="0" err="1"/>
              <a:t>Terlop</a:t>
            </a:r>
            <a:endParaRPr lang="en-US" dirty="0"/>
          </a:p>
          <a:p>
            <a:pPr marL="285750" indent="-285750">
              <a:buFont typeface="Arial" panose="020B0604020202020204" pitchFamily="34" charset="0"/>
              <a:buChar char="•"/>
            </a:pPr>
            <a:r>
              <a:rPr lang="en-US" dirty="0"/>
              <a:t>Character Abilities</a:t>
            </a:r>
          </a:p>
          <a:p>
            <a:pPr marL="285750" indent="-285750">
              <a:buFont typeface="Arial" panose="020B0604020202020204" pitchFamily="34" charset="0"/>
              <a:buChar char="•"/>
            </a:pPr>
            <a:r>
              <a:rPr lang="en-US" dirty="0"/>
              <a:t>Item System and Inventory</a:t>
            </a:r>
          </a:p>
          <a:p>
            <a:pPr marL="285750" indent="-285750">
              <a:buFont typeface="Arial" panose="020B0604020202020204" pitchFamily="34" charset="0"/>
              <a:buChar char="•"/>
            </a:pPr>
            <a:r>
              <a:rPr lang="en-US" dirty="0"/>
              <a:t>Cutscenes and Cinematics</a:t>
            </a:r>
          </a:p>
          <a:p>
            <a:pPr marL="285750" indent="-285750">
              <a:buFont typeface="Arial" panose="020B0604020202020204" pitchFamily="34" charset="0"/>
              <a:buChar char="•"/>
            </a:pPr>
            <a:r>
              <a:rPr lang="en-US" dirty="0"/>
              <a:t>Team Lead</a:t>
            </a:r>
          </a:p>
        </p:txBody>
      </p:sp>
      <p:sp>
        <p:nvSpPr>
          <p:cNvPr id="18" name="TextBox 17">
            <a:extLst>
              <a:ext uri="{FF2B5EF4-FFF2-40B4-BE49-F238E27FC236}">
                <a16:creationId xmlns:a16="http://schemas.microsoft.com/office/drawing/2014/main" id="{BF3EE3EE-1817-7942-A729-9954D5FC3EAB}"/>
              </a:ext>
            </a:extLst>
          </p:cNvPr>
          <p:cNvSpPr txBox="1"/>
          <p:nvPr/>
        </p:nvSpPr>
        <p:spPr>
          <a:xfrm>
            <a:off x="6156960" y="3784132"/>
            <a:ext cx="2780538" cy="2031325"/>
          </a:xfrm>
          <a:prstGeom prst="rect">
            <a:avLst/>
          </a:prstGeom>
          <a:noFill/>
        </p:spPr>
        <p:txBody>
          <a:bodyPr wrap="square" rtlCol="0">
            <a:spAutoFit/>
          </a:bodyPr>
          <a:lstStyle/>
          <a:p>
            <a:pPr algn="ctr"/>
            <a:r>
              <a:rPr lang="en-US" dirty="0"/>
              <a:t> Marcos A. Camacho</a:t>
            </a:r>
          </a:p>
          <a:p>
            <a:pPr marL="285750" indent="-285750">
              <a:buFont typeface="Arial" panose="020B0604020202020204" pitchFamily="34" charset="0"/>
              <a:buChar char="•"/>
            </a:pPr>
            <a:r>
              <a:rPr lang="en-US" dirty="0"/>
              <a:t>Level Design</a:t>
            </a:r>
          </a:p>
          <a:p>
            <a:pPr marL="285750" indent="-285750">
              <a:buFont typeface="Arial" panose="020B0604020202020204" pitchFamily="34" charset="0"/>
              <a:buChar char="•"/>
            </a:pPr>
            <a:r>
              <a:rPr lang="en-US" dirty="0"/>
              <a:t>Gameplay Progression</a:t>
            </a:r>
          </a:p>
          <a:p>
            <a:pPr marL="285750" indent="-285750">
              <a:buFont typeface="Arial" panose="020B0604020202020204" pitchFamily="34" charset="0"/>
              <a:buChar char="•"/>
            </a:pPr>
            <a:r>
              <a:rPr lang="en-US" dirty="0"/>
              <a:t>Gameplay Balancing</a:t>
            </a:r>
          </a:p>
          <a:p>
            <a:pPr marL="285750" indent="-285750">
              <a:buFont typeface="Arial" panose="020B0604020202020204" pitchFamily="34" charset="0"/>
              <a:buChar char="•"/>
            </a:pPr>
            <a:r>
              <a:rPr lang="en-US" dirty="0"/>
              <a:t>Creative Director</a:t>
            </a:r>
          </a:p>
        </p:txBody>
      </p:sp>
    </p:spTree>
    <p:extLst>
      <p:ext uri="{BB962C8B-B14F-4D97-AF65-F5344CB8AC3E}">
        <p14:creationId xmlns:p14="http://schemas.microsoft.com/office/powerpoint/2010/main" val="4219761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5129"/>
            <a:ext cx="8229600" cy="1143000"/>
          </a:xfrm>
        </p:spPr>
        <p:txBody>
          <a:bodyPr/>
          <a:lstStyle/>
          <a:p>
            <a:r>
              <a:rPr lang="en-US" dirty="0">
                <a:effectLst>
                  <a:outerShdw blurRad="38100" dist="38100" dir="2700000" algn="tl">
                    <a:srgbClr val="000000">
                      <a:alpha val="43137"/>
                    </a:srgbClr>
                  </a:outerShdw>
                </a:effectLst>
              </a:rPr>
              <a:t>Progress</a:t>
            </a:r>
          </a:p>
        </p:txBody>
      </p:sp>
      <p:sp>
        <p:nvSpPr>
          <p:cNvPr id="10" name="Content Placeholder 9"/>
          <p:cNvSpPr>
            <a:spLocks noGrp="1"/>
          </p:cNvSpPr>
          <p:nvPr>
            <p:ph idx="1"/>
          </p:nvPr>
        </p:nvSpPr>
        <p:spPr>
          <a:xfrm>
            <a:off x="0" y="3474645"/>
            <a:ext cx="8534400" cy="3505199"/>
          </a:xfrm>
        </p:spPr>
        <p:txBody>
          <a:bodyPr numCol="2">
            <a:normAutofit fontScale="85000" lnSpcReduction="20000"/>
          </a:bodyPr>
          <a:lstStyle/>
          <a:p>
            <a:pPr algn="r"/>
            <a:r>
              <a:rPr lang="en-US" sz="2000" b="1">
                <a:effectLst>
                  <a:outerShdw blurRad="38100" dist="38100" dir="2700000" algn="tl">
                    <a:srgbClr val="000000">
                      <a:alpha val="43137"/>
                    </a:srgbClr>
                  </a:outerShdw>
                </a:effectLst>
              </a:rPr>
              <a:t>Prototype</a:t>
            </a:r>
          </a:p>
          <a:p>
            <a:pPr algn="r"/>
            <a:endParaRPr lang="en-US" sz="2000" b="1">
              <a:effectLst>
                <a:outerShdw blurRad="38100" dist="38100" dir="2700000" algn="tl">
                  <a:srgbClr val="000000">
                    <a:alpha val="43137"/>
                  </a:srgbClr>
                </a:outerShdw>
              </a:effectLst>
            </a:endParaRPr>
          </a:p>
          <a:p>
            <a:pPr algn="r">
              <a:buNone/>
            </a:pPr>
            <a:endParaRPr lang="en-US" sz="2000" b="1">
              <a:effectLst>
                <a:outerShdw blurRad="38100" dist="38100" dir="2700000" algn="tl">
                  <a:srgbClr val="000000">
                    <a:alpha val="43137"/>
                  </a:srgbClr>
                </a:outerShdw>
              </a:effectLst>
            </a:endParaRPr>
          </a:p>
          <a:p>
            <a:pPr algn="r">
              <a:buNone/>
            </a:pP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r>
              <a:rPr lang="en-US" sz="2000" b="1">
                <a:effectLst>
                  <a:outerShdw blurRad="38100" dist="38100" dir="2700000" algn="tl">
                    <a:srgbClr val="000000">
                      <a:alpha val="43137"/>
                    </a:srgbClr>
                  </a:outerShdw>
                </a:effectLst>
              </a:rPr>
              <a:t>Alpha</a:t>
            </a:r>
          </a:p>
          <a:p>
            <a:pPr algn="r"/>
            <a:endParaRPr lang="en-US" sz="2000" b="1">
              <a:effectLst>
                <a:outerShdw blurRad="38100" dist="38100" dir="2700000" algn="tl">
                  <a:srgbClr val="000000">
                    <a:alpha val="43137"/>
                  </a:srgbClr>
                </a:outerShdw>
              </a:effectLst>
            </a:endParaRPr>
          </a:p>
          <a:p>
            <a:pPr algn="r"/>
            <a:r>
              <a:rPr lang="en-US" sz="2000" b="1">
                <a:effectLst>
                  <a:outerShdw blurRad="38100" dist="38100" dir="2700000" algn="tl">
                    <a:srgbClr val="000000">
                      <a:alpha val="43137"/>
                    </a:srgbClr>
                  </a:outerShdw>
                </a:effectLst>
              </a:rPr>
              <a:t>First Playable</a:t>
            </a: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buNone/>
            </a:pPr>
            <a:endParaRPr lang="en-US" sz="2000" b="1">
              <a:effectLst>
                <a:outerShdw blurRad="38100" dist="38100" dir="2700000" algn="tl">
                  <a:srgbClr val="000000">
                    <a:alpha val="43137"/>
                  </a:srgbClr>
                </a:outerShdw>
              </a:effectLst>
            </a:endParaRPr>
          </a:p>
          <a:p>
            <a:pPr algn="r">
              <a:buNone/>
            </a:pPr>
            <a:endParaRPr lang="en-US" sz="2000" b="1">
              <a:effectLst>
                <a:outerShdw blurRad="38100" dist="38100" dir="2700000" algn="tl">
                  <a:srgbClr val="000000">
                    <a:alpha val="43137"/>
                  </a:srgbClr>
                </a:outerShdw>
              </a:effectLst>
            </a:endParaRPr>
          </a:p>
          <a:p>
            <a:pPr algn="r"/>
            <a:endParaRPr lang="en-US" sz="2000" b="1">
              <a:effectLst>
                <a:outerShdw blurRad="38100" dist="38100" dir="2700000" algn="tl">
                  <a:srgbClr val="000000">
                    <a:alpha val="43137"/>
                  </a:srgbClr>
                </a:outerShdw>
              </a:effectLst>
            </a:endParaRPr>
          </a:p>
          <a:p>
            <a:pPr algn="r"/>
            <a:r>
              <a:rPr lang="en-US" sz="2000" b="1">
                <a:effectLst>
                  <a:outerShdw blurRad="38100" dist="38100" dir="2700000" algn="tl">
                    <a:srgbClr val="000000">
                      <a:alpha val="43137"/>
                    </a:srgbClr>
                  </a:outerShdw>
                </a:effectLst>
              </a:rPr>
              <a:t>Final</a:t>
            </a:r>
          </a:p>
          <a:p>
            <a:pPr algn="r"/>
            <a:endParaRPr lang="en-US" sz="2000" b="1" dirty="0">
              <a:effectLst>
                <a:outerShdw blurRad="38100" dist="38100" dir="2700000" algn="tl">
                  <a:srgbClr val="000000">
                    <a:alpha val="43137"/>
                  </a:srgbClr>
                </a:outerShdw>
              </a:effectLst>
            </a:endParaRPr>
          </a:p>
        </p:txBody>
      </p:sp>
      <p:pic>
        <p:nvPicPr>
          <p:cNvPr id="4" name="Picture 3" descr="A screenshot of a video game&#10;&#10;Description automatically generated">
            <a:extLst>
              <a:ext uri="{FF2B5EF4-FFF2-40B4-BE49-F238E27FC236}">
                <a16:creationId xmlns:a16="http://schemas.microsoft.com/office/drawing/2014/main" id="{62BF97E3-74D3-FB4E-8DA2-B8E7508AB45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2088" y="1386325"/>
            <a:ext cx="3545112" cy="1977148"/>
          </a:xfrm>
          <a:prstGeom prst="rect">
            <a:avLst/>
          </a:prstGeom>
        </p:spPr>
      </p:pic>
      <p:pic>
        <p:nvPicPr>
          <p:cNvPr id="5" name="Picture 4">
            <a:extLst>
              <a:ext uri="{FF2B5EF4-FFF2-40B4-BE49-F238E27FC236}">
                <a16:creationId xmlns:a16="http://schemas.microsoft.com/office/drawing/2014/main" id="{8C9BFD9C-07B0-D04F-B260-C4CA4CDCF4A1}"/>
              </a:ext>
            </a:extLst>
          </p:cNvPr>
          <p:cNvPicPr>
            <a:picLocks noChangeAspect="1"/>
          </p:cNvPicPr>
          <p:nvPr/>
        </p:nvPicPr>
        <p:blipFill>
          <a:blip r:embed="rId4"/>
          <a:stretch>
            <a:fillRect/>
          </a:stretch>
        </p:blipFill>
        <p:spPr>
          <a:xfrm>
            <a:off x="4986711" y="1419465"/>
            <a:ext cx="3547689" cy="1990485"/>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E321A99E-597F-F145-8FCC-E1802283BC3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2088" y="3946838"/>
            <a:ext cx="3659487" cy="2049999"/>
          </a:xfrm>
          <a:prstGeom prst="rect">
            <a:avLst/>
          </a:prstGeom>
        </p:spPr>
      </p:pic>
      <p:pic>
        <p:nvPicPr>
          <p:cNvPr id="13" name="Picture 12">
            <a:extLst>
              <a:ext uri="{FF2B5EF4-FFF2-40B4-BE49-F238E27FC236}">
                <a16:creationId xmlns:a16="http://schemas.microsoft.com/office/drawing/2014/main" id="{C5DF203C-FC0B-4CF3-A38A-D1BE558D49A6}"/>
              </a:ext>
            </a:extLst>
          </p:cNvPr>
          <p:cNvPicPr>
            <a:picLocks noChangeAspect="1"/>
          </p:cNvPicPr>
          <p:nvPr/>
        </p:nvPicPr>
        <p:blipFill>
          <a:blip r:embed="rId6"/>
          <a:stretch>
            <a:fillRect/>
          </a:stretch>
        </p:blipFill>
        <p:spPr>
          <a:xfrm>
            <a:off x="4986709" y="3946838"/>
            <a:ext cx="3547953" cy="20499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blurRad="38100" dist="38100" dir="2700000" algn="tl">
                    <a:srgbClr val="000000">
                      <a:alpha val="43137"/>
                    </a:srgbClr>
                  </a:outerShdw>
                </a:effectLst>
              </a:rPr>
              <a:t>Tips/Tricks</a:t>
            </a:r>
          </a:p>
        </p:txBody>
      </p:sp>
      <p:sp>
        <p:nvSpPr>
          <p:cNvPr id="3" name="Content Placeholder 2"/>
          <p:cNvSpPr>
            <a:spLocks noGrp="1"/>
          </p:cNvSpPr>
          <p:nvPr>
            <p:ph idx="1"/>
          </p:nvPr>
        </p:nvSpPr>
        <p:spPr>
          <a:xfrm>
            <a:off x="457200" y="1417638"/>
            <a:ext cx="8229600" cy="4708525"/>
          </a:xfrm>
        </p:spPr>
        <p:txBody>
          <a:bodyPr>
            <a:normAutofit lnSpcReduction="10000"/>
          </a:bodyPr>
          <a:lstStyle/>
          <a:p>
            <a:r>
              <a:rPr lang="en-US" dirty="0"/>
              <a:t>Advice Learned</a:t>
            </a:r>
          </a:p>
          <a:p>
            <a:pPr lvl="1"/>
            <a:r>
              <a:rPr lang="en-US" dirty="0"/>
              <a:t>Keep scope creep in check! There were multiple times we unknowingly found ourself adding new features and working on things that we didn’t originally plan.</a:t>
            </a:r>
          </a:p>
          <a:p>
            <a:r>
              <a:rPr lang="en-US" dirty="0"/>
              <a:t>Beware of Crunch</a:t>
            </a:r>
          </a:p>
          <a:p>
            <a:pPr lvl="1"/>
            <a:r>
              <a:rPr lang="en-US" dirty="0"/>
              <a:t>All of our team members ended up working much much longer on the project than we forecasted. This was due to various factors including work/life balance, and the above scope creep.</a:t>
            </a:r>
          </a:p>
          <a:p>
            <a:r>
              <a:rPr lang="en-US" dirty="0"/>
              <a:t>Assign work on strengths and interests</a:t>
            </a:r>
          </a:p>
          <a:p>
            <a:pPr lvl="1"/>
            <a:r>
              <a:rPr lang="en-US" dirty="0"/>
              <a:t>In our group we worked very well together. We each had our strengths on the project and let each other take on tasks we specialized in. This allowed each aspect to be as polished as possible.</a:t>
            </a:r>
          </a:p>
          <a:p>
            <a:r>
              <a:rPr lang="en-US" dirty="0"/>
              <a:t>Review Peer Teamwork</a:t>
            </a:r>
          </a:p>
          <a:p>
            <a:pPr lvl="1"/>
            <a:r>
              <a:rPr lang="en-US" dirty="0"/>
              <a:t>Set a time for peer review of team member work. This will help ensure quality ahead of time and help the work be more integrated into the work.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2388" y="1430179"/>
            <a:ext cx="2271985" cy="3675908"/>
          </a:xfrm>
        </p:spPr>
        <p:txBody>
          <a:bodyPr anchor="ctr">
            <a:normAutofit/>
          </a:bodyPr>
          <a:lstStyle/>
          <a:p>
            <a:r>
              <a:rPr lang="en-US" sz="3500">
                <a:effectLst>
                  <a:outerShdw blurRad="38100" dist="38100" dir="2700000" algn="tl">
                    <a:srgbClr val="000000">
                      <a:alpha val="43137"/>
                    </a:srgbClr>
                  </a:outerShdw>
                </a:effectLst>
              </a:rPr>
              <a:t>What Went Right</a:t>
            </a:r>
          </a:p>
        </p:txBody>
      </p:sp>
      <p:sp>
        <p:nvSpPr>
          <p:cNvPr id="9" name="Rectangle 8">
            <a:extLst>
              <a:ext uri="{FF2B5EF4-FFF2-40B4-BE49-F238E27FC236}">
                <a16:creationId xmlns:a16="http://schemas.microsoft.com/office/drawing/2014/main" id="{7E475056-B0EB-44BE-8568-61ABEFB2E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4950" y="0"/>
            <a:ext cx="6099050"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2C8E2EC-73A4-48C2-B4D7-D7726BD908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52478"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13" name="Rectangle 12">
            <a:extLst>
              <a:ext uri="{FF2B5EF4-FFF2-40B4-BE49-F238E27FC236}">
                <a16:creationId xmlns:a16="http://schemas.microsoft.com/office/drawing/2014/main" id="{E82ABBDC-7A44-4AE8-A04F-B5495481B9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86036" y="3254098"/>
            <a:ext cx="6858000" cy="349805"/>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7" name="Content Placeholder 2">
            <a:extLst>
              <a:ext uri="{FF2B5EF4-FFF2-40B4-BE49-F238E27FC236}">
                <a16:creationId xmlns:a16="http://schemas.microsoft.com/office/drawing/2014/main" id="{E03BEA01-8658-74E4-3C12-A0C3BF8011F5}"/>
              </a:ext>
            </a:extLst>
          </p:cNvPr>
          <p:cNvGraphicFramePr>
            <a:graphicFrameLocks noGrp="1"/>
          </p:cNvGraphicFramePr>
          <p:nvPr>
            <p:ph idx="1"/>
            <p:extLst>
              <p:ext uri="{D42A27DB-BD31-4B8C-83A1-F6EECF244321}">
                <p14:modId xmlns:p14="http://schemas.microsoft.com/office/powerpoint/2010/main" val="3663704100"/>
              </p:ext>
            </p:extLst>
          </p:nvPr>
        </p:nvGraphicFramePr>
        <p:xfrm>
          <a:off x="3790781" y="533400"/>
          <a:ext cx="4534600" cy="609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2388" y="1430179"/>
            <a:ext cx="2271985" cy="3675908"/>
          </a:xfrm>
        </p:spPr>
        <p:txBody>
          <a:bodyPr anchor="ctr">
            <a:normAutofit/>
          </a:bodyPr>
          <a:lstStyle/>
          <a:p>
            <a:r>
              <a:rPr lang="en-US" sz="3500">
                <a:effectLst>
                  <a:outerShdw blurRad="38100" dist="38100" dir="2700000" algn="tl">
                    <a:srgbClr val="000000">
                      <a:alpha val="43137"/>
                    </a:srgbClr>
                  </a:outerShdw>
                </a:effectLst>
              </a:rPr>
              <a:t>What Went Wrong</a:t>
            </a:r>
          </a:p>
        </p:txBody>
      </p:sp>
      <p:sp>
        <p:nvSpPr>
          <p:cNvPr id="9" name="Rectangle 8">
            <a:extLst>
              <a:ext uri="{FF2B5EF4-FFF2-40B4-BE49-F238E27FC236}">
                <a16:creationId xmlns:a16="http://schemas.microsoft.com/office/drawing/2014/main" id="{7E475056-B0EB-44BE-8568-61ABEFB2E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4950" y="0"/>
            <a:ext cx="6099050"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F2C8E2EC-73A4-48C2-B4D7-D7726BD908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52478"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13" name="Rectangle 12">
            <a:extLst>
              <a:ext uri="{FF2B5EF4-FFF2-40B4-BE49-F238E27FC236}">
                <a16:creationId xmlns:a16="http://schemas.microsoft.com/office/drawing/2014/main" id="{E82ABBDC-7A44-4AE8-A04F-B5495481B9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86036" y="3254098"/>
            <a:ext cx="6858000" cy="349805"/>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0" name="Content Placeholder 2">
            <a:extLst>
              <a:ext uri="{FF2B5EF4-FFF2-40B4-BE49-F238E27FC236}">
                <a16:creationId xmlns:a16="http://schemas.microsoft.com/office/drawing/2014/main" id="{232A7530-16EC-D14E-9614-9B10F977AD4A}"/>
              </a:ext>
            </a:extLst>
          </p:cNvPr>
          <p:cNvGraphicFramePr>
            <a:graphicFrameLocks/>
          </p:cNvGraphicFramePr>
          <p:nvPr>
            <p:extLst>
              <p:ext uri="{D42A27DB-BD31-4B8C-83A1-F6EECF244321}">
                <p14:modId xmlns:p14="http://schemas.microsoft.com/office/powerpoint/2010/main" val="4088844378"/>
              </p:ext>
            </p:extLst>
          </p:nvPr>
        </p:nvGraphicFramePr>
        <p:xfrm>
          <a:off x="3886200" y="381000"/>
          <a:ext cx="4534600" cy="609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{FAA18F79-2FD1-084D-A91B-D45CAB50B9A9}tf10001063</Template>
  <TotalTime>383</TotalTime>
  <Words>707</Words>
  <Application>Microsoft Office PowerPoint</Application>
  <PresentationFormat>On-screen Show (4:3)</PresentationFormat>
  <Paragraphs>75</Paragraphs>
  <Slides>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Century Gothic</vt:lpstr>
      <vt:lpstr>Mesh</vt:lpstr>
      <vt:lpstr>The Elemental Palace</vt:lpstr>
      <vt:lpstr>The Team</vt:lpstr>
      <vt:lpstr>Progress</vt:lpstr>
      <vt:lpstr>Tips/Tricks</vt:lpstr>
      <vt:lpstr>What Went Right</vt:lpstr>
      <vt:lpstr>What Went Wrong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Alexander Garcia</dc:creator>
  <cp:lastModifiedBy>Adriana Rodriguez</cp:lastModifiedBy>
  <cp:revision>54</cp:revision>
  <dcterms:created xsi:type="dcterms:W3CDTF">2012-05-22T15:12:24Z</dcterms:created>
  <dcterms:modified xsi:type="dcterms:W3CDTF">2022-03-25T22:29:38Z</dcterms:modified>
</cp:coreProperties>
</file>